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71" r:id="rId5"/>
  </p:sldMasterIdLst>
  <p:sldIdLst>
    <p:sldId id="300" r:id="rId6"/>
    <p:sldId id="273" r:id="rId7"/>
    <p:sldId id="275" r:id="rId8"/>
    <p:sldId id="298" r:id="rId9"/>
    <p:sldId id="301" r:id="rId10"/>
    <p:sldId id="302" r:id="rId11"/>
    <p:sldId id="299" r:id="rId12"/>
    <p:sldId id="286" r:id="rId13"/>
    <p:sldId id="311" r:id="rId14"/>
    <p:sldId id="308" r:id="rId15"/>
    <p:sldId id="303" r:id="rId16"/>
    <p:sldId id="309" r:id="rId17"/>
    <p:sldId id="287" r:id="rId18"/>
    <p:sldId id="314" r:id="rId19"/>
    <p:sldId id="316" r:id="rId20"/>
    <p:sldId id="318" r:id="rId21"/>
    <p:sldId id="270" r:id="rId22"/>
  </p:sldIdLst>
  <p:sldSz cx="12192000" cy="6858000"/>
  <p:notesSz cx="6858000" cy="9144000"/>
  <p:embeddedFontLst>
    <p:embeddedFont>
      <p:font typeface="Rockwell" panose="02060603020205020403" pitchFamily="18" charset="0"/>
      <p:regular r:id="rId23"/>
      <p:bold r:id="rId24"/>
      <p:italic r:id="rId25"/>
      <p:boldItalic r:id="rId26"/>
    </p:embeddedFont>
    <p:embeddedFont>
      <p:font typeface="Value Sans Pro" panose="020B0604020202020204" charset="0"/>
      <p:regular r:id="rId27"/>
      <p:bold r:id="rId28"/>
      <p:italic r:id="rId29"/>
      <p:boldItalic r:id="rId30"/>
    </p:embeddedFont>
    <p:embeddedFont>
      <p:font typeface="Value Serif Pro" panose="020B0604020202020204" charset="0"/>
      <p:bold r:id="rId31"/>
    </p:embeddedFont>
    <p:embeddedFont>
      <p:font typeface="Wingdings 2" panose="05020102010507070707" pitchFamily="18" charset="2"/>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ryllis QUEZADA" initials="AQ" lastIdx="1" clrIdx="0">
    <p:extLst>
      <p:ext uri="{19B8F6BF-5375-455C-9EA6-DF929625EA0E}">
        <p15:presenceInfo xmlns:p15="http://schemas.microsoft.com/office/powerpoint/2012/main" userId="Amaryllis QUEZA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13B"/>
    <a:srgbClr val="174489"/>
    <a:srgbClr val="5F8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47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D8213B"/>
                </a:solidFill>
                <a:latin typeface="Value Sans Pro" panose="020B0503050101040103" pitchFamily="34" charset="0"/>
                <a:ea typeface="+mn-ea"/>
                <a:cs typeface="+mn-cs"/>
              </a:defRPr>
            </a:pPr>
            <a:r>
              <a:rPr lang="fr-FR" b="1" dirty="0">
                <a:solidFill>
                  <a:srgbClr val="D8213B"/>
                </a:solidFill>
                <a:effectLst/>
                <a:latin typeface="Value Sans Pro" panose="020B0503050101040103" pitchFamily="34" charset="0"/>
              </a:rPr>
              <a:t>Fields : </a:t>
            </a:r>
            <a:endParaRPr lang="fr-FR" dirty="0">
              <a:solidFill>
                <a:srgbClr val="D8213B"/>
              </a:solidFill>
              <a:effectLst/>
              <a:latin typeface="Value Sans Pro" panose="020B0503050101040103"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D8213B"/>
              </a:solidFill>
              <a:latin typeface="Value Sans Pro" panose="020B0503050101040103" pitchFamily="34" charset="0"/>
              <a:ea typeface="+mn-ea"/>
              <a:cs typeface="+mn-cs"/>
            </a:defRPr>
          </a:pPr>
          <a:endParaRPr lang="en-US"/>
        </a:p>
      </c:txPr>
    </c:title>
    <c:autoTitleDeleted val="0"/>
    <c:plotArea>
      <c:layout/>
      <c:pieChart>
        <c:varyColors val="1"/>
        <c:ser>
          <c:idx val="0"/>
          <c:order val="0"/>
          <c:tx>
            <c:strRef>
              <c:f>Feuil1!$B$1</c:f>
              <c:strCache>
                <c:ptCount val="1"/>
                <c:pt idx="0">
                  <c:v>Domaines de recherche : </c:v>
                </c:pt>
              </c:strCache>
            </c:strRef>
          </c:tx>
          <c:dPt>
            <c:idx val="0"/>
            <c:bubble3D val="0"/>
            <c:spPr>
              <a:solidFill>
                <a:srgbClr val="D8213B"/>
              </a:solidFill>
              <a:ln w="19050">
                <a:solidFill>
                  <a:schemeClr val="lt1"/>
                </a:solidFill>
              </a:ln>
              <a:effectLst/>
            </c:spPr>
            <c:extLst>
              <c:ext xmlns:c16="http://schemas.microsoft.com/office/drawing/2014/chart" uri="{C3380CC4-5D6E-409C-BE32-E72D297353CC}">
                <c16:uniqueId val="{00000002-F763-A049-94C0-284A6659938B}"/>
              </c:ext>
            </c:extLst>
          </c:dPt>
          <c:dPt>
            <c:idx val="1"/>
            <c:bubble3D val="0"/>
            <c:spPr>
              <a:solidFill>
                <a:srgbClr val="D8213B">
                  <a:alpha val="70000"/>
                </a:srgbClr>
              </a:solidFill>
              <a:ln w="19050">
                <a:solidFill>
                  <a:schemeClr val="lt1"/>
                </a:solidFill>
              </a:ln>
              <a:effectLst/>
            </c:spPr>
            <c:extLst>
              <c:ext xmlns:c16="http://schemas.microsoft.com/office/drawing/2014/chart" uri="{C3380CC4-5D6E-409C-BE32-E72D297353CC}">
                <c16:uniqueId val="{00000003-F763-A049-94C0-284A6659938B}"/>
              </c:ext>
            </c:extLst>
          </c:dPt>
          <c:dPt>
            <c:idx val="2"/>
            <c:bubble3D val="0"/>
            <c:spPr>
              <a:solidFill>
                <a:srgbClr val="D8213B">
                  <a:alpha val="50000"/>
                </a:srgbClr>
              </a:solidFill>
              <a:ln w="19050">
                <a:solidFill>
                  <a:schemeClr val="lt1"/>
                </a:solidFill>
              </a:ln>
              <a:effectLst/>
            </c:spPr>
            <c:extLst>
              <c:ext xmlns:c16="http://schemas.microsoft.com/office/drawing/2014/chart" uri="{C3380CC4-5D6E-409C-BE32-E72D297353CC}">
                <c16:uniqueId val="{00000004-F763-A049-94C0-284A6659938B}"/>
              </c:ext>
            </c:extLst>
          </c:dPt>
          <c:dPt>
            <c:idx val="3"/>
            <c:bubble3D val="0"/>
            <c:spPr>
              <a:solidFill>
                <a:srgbClr val="D8213B">
                  <a:alpha val="31000"/>
                </a:srgbClr>
              </a:solidFill>
              <a:ln w="19050">
                <a:solidFill>
                  <a:schemeClr val="lt1"/>
                </a:solidFill>
              </a:ln>
              <a:effectLst/>
            </c:spPr>
            <c:extLst>
              <c:ext xmlns:c16="http://schemas.microsoft.com/office/drawing/2014/chart" uri="{C3380CC4-5D6E-409C-BE32-E72D297353CC}">
                <c16:uniqueId val="{00000007-5DA7-2A4B-A86E-E651B2EB101D}"/>
              </c:ext>
            </c:extLst>
          </c:dPt>
          <c:cat>
            <c:strRef>
              <c:f>Feuil1!$A$2:$A$5</c:f>
              <c:strCache>
                <c:ptCount val="4"/>
                <c:pt idx="0">
                  <c:v>Humanities and Social Science</c:v>
                </c:pt>
                <c:pt idx="1">
                  <c:v>Science and Technologies</c:v>
                </c:pt>
                <c:pt idx="2">
                  <c:v>Life Sciences</c:v>
                </c:pt>
                <c:pt idx="3">
                  <c:v>Arts</c:v>
                </c:pt>
              </c:strCache>
            </c:strRef>
          </c:cat>
          <c:val>
            <c:numRef>
              <c:f>Feuil1!$B$2:$B$5</c:f>
              <c:numCache>
                <c:formatCode>General</c:formatCode>
                <c:ptCount val="4"/>
                <c:pt idx="0">
                  <c:v>322</c:v>
                </c:pt>
                <c:pt idx="1">
                  <c:v>136</c:v>
                </c:pt>
                <c:pt idx="2">
                  <c:v>67</c:v>
                </c:pt>
                <c:pt idx="3">
                  <c:v>59</c:v>
                </c:pt>
              </c:numCache>
            </c:numRef>
          </c:val>
          <c:extLst>
            <c:ext xmlns:c16="http://schemas.microsoft.com/office/drawing/2014/chart" uri="{C3380CC4-5D6E-409C-BE32-E72D297353CC}">
              <c16:uniqueId val="{00000000-F763-A049-94C0-284A6659938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6652215058058404"/>
          <c:w val="1"/>
          <c:h val="0.2334778494194161"/>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74489"/>
              </a:solidFill>
              <a:latin typeface="Value Sans Pro" panose="020B05030501010401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44383494881985E-2"/>
          <c:y val="3.7403616075576192E-2"/>
          <c:w val="0.865711233010236"/>
          <c:h val="0.96259638392442382"/>
        </c:manualLayout>
      </c:layout>
      <c:barChart>
        <c:barDir val="col"/>
        <c:grouping val="clustered"/>
        <c:varyColors val="0"/>
        <c:ser>
          <c:idx val="0"/>
          <c:order val="0"/>
          <c:tx>
            <c:strRef>
              <c:f>Feuil1!$B$1</c:f>
              <c:strCache>
                <c:ptCount val="1"/>
                <c:pt idx="0">
                  <c:v>Série 1</c:v>
                </c:pt>
              </c:strCache>
            </c:strRef>
          </c:tx>
          <c:spPr>
            <a:solidFill>
              <a:srgbClr val="5F87D2"/>
            </a:solidFill>
            <a:ln>
              <a:noFill/>
            </a:ln>
            <a:effectLst/>
          </c:spPr>
          <c:invertIfNegative val="0"/>
          <c:dLbls>
            <c:dLbl>
              <c:idx val="0"/>
              <c:tx>
                <c:rich>
                  <a:bodyPr/>
                  <a:lstStyle/>
                  <a:p>
                    <a:fld id="{36FC88D5-78E7-43BE-8839-354DC183DC84}" type="VALUE">
                      <a:rPr lang="en-US" smtClean="0"/>
                      <a:pPr/>
                      <a:t>[VALUE]</a:t>
                    </a:fld>
                    <a:endParaRPr lang="en-I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7B-4368-9E6C-EAA079CBF45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8213B"/>
                    </a:solidFill>
                    <a:latin typeface="Value Sans Pro" panose="020B05030501010401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Feuil1!$A$2:$A$6</c:f>
              <c:strCache>
                <c:ptCount val="5"/>
                <c:pt idx="0">
                  <c:v>69 nouvelles opportunités (CDD, CDI, etc.)</c:v>
                </c:pt>
                <c:pt idx="1">
                  <c:v>14 retours dans le pays d'origine</c:v>
                </c:pt>
                <c:pt idx="2">
                  <c:v>29 en transition (formation, bourse relais, accompagnement, création d’entreprise)</c:v>
                </c:pt>
                <c:pt idx="3">
                  <c:v>50 en recherche d’emploi ou de financement</c:v>
                </c:pt>
                <c:pt idx="4">
                  <c:v>26 inconnues</c:v>
                </c:pt>
              </c:strCache>
            </c:strRef>
          </c:cat>
          <c:val>
            <c:numRef>
              <c:f>Feuil1!$B$2:$B$6</c:f>
              <c:numCache>
                <c:formatCode>General</c:formatCode>
                <c:ptCount val="5"/>
                <c:pt idx="0">
                  <c:v>69</c:v>
                </c:pt>
                <c:pt idx="1">
                  <c:v>14</c:v>
                </c:pt>
                <c:pt idx="2">
                  <c:v>29</c:v>
                </c:pt>
                <c:pt idx="3">
                  <c:v>50</c:v>
                </c:pt>
                <c:pt idx="4">
                  <c:v>30</c:v>
                </c:pt>
              </c:numCache>
            </c:numRef>
          </c:val>
          <c:extLst>
            <c:ext xmlns:c16="http://schemas.microsoft.com/office/drawing/2014/chart" uri="{C3380CC4-5D6E-409C-BE32-E72D297353CC}">
              <c16:uniqueId val="{00000005-76DB-3542-9D38-F48A932832E3}"/>
            </c:ext>
          </c:extLst>
        </c:ser>
        <c:dLbls>
          <c:dLblPos val="outEnd"/>
          <c:showLegendKey val="0"/>
          <c:showVal val="1"/>
          <c:showCatName val="0"/>
          <c:showSerName val="0"/>
          <c:showPercent val="0"/>
          <c:showBubbleSize val="0"/>
        </c:dLbls>
        <c:gapWidth val="199"/>
        <c:axId val="1484737343"/>
        <c:axId val="1484738991"/>
      </c:barChart>
      <c:catAx>
        <c:axId val="1484737343"/>
        <c:scaling>
          <c:orientation val="minMax"/>
        </c:scaling>
        <c:delete val="1"/>
        <c:axPos val="b"/>
        <c:numFmt formatCode="General" sourceLinked="1"/>
        <c:majorTickMark val="none"/>
        <c:minorTickMark val="none"/>
        <c:tickLblPos val="nextTo"/>
        <c:crossAx val="1484738991"/>
        <c:crosses val="autoZero"/>
        <c:auto val="1"/>
        <c:lblAlgn val="ctr"/>
        <c:lblOffset val="100"/>
        <c:noMultiLvlLbl val="0"/>
      </c:catAx>
      <c:valAx>
        <c:axId val="1484738991"/>
        <c:scaling>
          <c:orientation val="minMax"/>
        </c:scaling>
        <c:delete val="1"/>
        <c:axPos val="r"/>
        <c:numFmt formatCode="General" sourceLinked="1"/>
        <c:majorTickMark val="none"/>
        <c:minorTickMark val="none"/>
        <c:tickLblPos val="nextTo"/>
        <c:crossAx val="1484737343"/>
        <c:crosses val="max"/>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81192" y="356716"/>
            <a:ext cx="11029616" cy="1013800"/>
          </a:xfrm>
          <a:prstGeom prst="rect">
            <a:avLst/>
          </a:prstGeom>
        </p:spPr>
        <p:txBody>
          <a:bodyPr anchor="b"/>
          <a:lstStyle>
            <a:lvl1pPr algn="ctr">
              <a:defRPr sz="3600" b="1" i="0">
                <a:latin typeface="Value Sans Pro" panose="020B0503050101040103" pitchFamily="34" charset="0"/>
              </a:defRPr>
            </a:lvl1pPr>
          </a:lstStyle>
          <a:p>
            <a:r>
              <a:rPr lang="fr-FR" dirty="0"/>
              <a:t>Modifiez le style du titre</a:t>
            </a:r>
            <a:endParaRPr lang="en-US" dirty="0"/>
          </a:p>
        </p:txBody>
      </p:sp>
      <p:sp>
        <p:nvSpPr>
          <p:cNvPr id="3" name="Content Placeholder 2"/>
          <p:cNvSpPr>
            <a:spLocks noGrp="1"/>
          </p:cNvSpPr>
          <p:nvPr>
            <p:ph idx="1" hasCustomPrompt="1"/>
          </p:nvPr>
        </p:nvSpPr>
        <p:spPr>
          <a:xfrm>
            <a:off x="581192" y="1437694"/>
            <a:ext cx="11029615" cy="4557127"/>
          </a:xfrm>
          <a:prstGeom prst="rect">
            <a:avLst/>
          </a:prstGeom>
        </p:spPr>
        <p:txBody>
          <a:bodyPr/>
          <a:lstStyle>
            <a:lvl1pPr>
              <a:buNone/>
              <a:defRPr b="0" i="0">
                <a:latin typeface="Value Sans Pro" panose="020B0503050101040103" pitchFamily="34" charset="0"/>
              </a:defRPr>
            </a:lvl1pPr>
            <a:lvl2pPr>
              <a:defRPr b="0" i="0">
                <a:latin typeface="Value Sans Pro" panose="020B0503050101040103" pitchFamily="34" charset="0"/>
              </a:defRPr>
            </a:lvl2pPr>
            <a:lvl3pPr>
              <a:defRPr b="0" i="0">
                <a:latin typeface="Value Sans Pro" panose="020B0503050101040103" pitchFamily="34" charset="0"/>
              </a:defRPr>
            </a:lvl3pPr>
            <a:lvl4pPr>
              <a:defRPr b="0" i="0">
                <a:latin typeface="Value Sans Pro" panose="020B0503050101040103" pitchFamily="34" charset="0"/>
              </a:defRPr>
            </a:lvl4pPr>
            <a:lvl5pPr>
              <a:defRPr b="0" i="0">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Date Placeholder 3">
            <a:extLst>
              <a:ext uri="{FF2B5EF4-FFF2-40B4-BE49-F238E27FC236}">
                <a16:creationId xmlns:a16="http://schemas.microsoft.com/office/drawing/2014/main" id="{B488D7D9-34B5-D040-9760-24850352C00F}"/>
              </a:ext>
            </a:extLst>
          </p:cNvPr>
          <p:cNvSpPr>
            <a:spLocks noGrp="1"/>
          </p:cNvSpPr>
          <p:nvPr>
            <p:ph type="dt" sz="half" idx="2"/>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3" name="Footer Placeholder 4">
            <a:extLst>
              <a:ext uri="{FF2B5EF4-FFF2-40B4-BE49-F238E27FC236}">
                <a16:creationId xmlns:a16="http://schemas.microsoft.com/office/drawing/2014/main" id="{CA7A9A40-673F-8C4E-8E80-C72B189FBDB5}"/>
              </a:ext>
            </a:extLst>
          </p:cNvPr>
          <p:cNvSpPr>
            <a:spLocks noGrp="1"/>
          </p:cNvSpPr>
          <p:nvPr>
            <p:ph type="ftr" sz="quarter" idx="3"/>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8" name="Slide Number Placeholder 5">
            <a:extLst>
              <a:ext uri="{FF2B5EF4-FFF2-40B4-BE49-F238E27FC236}">
                <a16:creationId xmlns:a16="http://schemas.microsoft.com/office/drawing/2014/main" id="{E7BE6D9E-CD38-F043-9C18-20CAC3FC319A}"/>
              </a:ext>
            </a:extLst>
          </p:cNvPr>
          <p:cNvSpPr>
            <a:spLocks noGrp="1"/>
          </p:cNvSpPr>
          <p:nvPr>
            <p:ph type="sldNum" sz="quarter" idx="4"/>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A3E4F45-01DA-BC4D-AC2A-0BA14E5847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81193" y="1774572"/>
            <a:ext cx="5422390" cy="4145094"/>
          </a:xfrm>
          <a:prstGeom prst="rect">
            <a:avLst/>
          </a:prstGeom>
        </p:spPr>
        <p:txBody>
          <a:bodyPr>
            <a:normAutofit/>
          </a:bodyPr>
          <a:lstStyle>
            <a:lvl1pPr>
              <a:buNone/>
              <a:defRPr sz="1600" b="0" i="0">
                <a:latin typeface="Value Sans Pro" panose="020B0503050101040103" pitchFamily="34" charset="0"/>
              </a:defRPr>
            </a:lvl1pPr>
            <a:lvl2pPr>
              <a:defRPr b="0" i="0">
                <a:latin typeface="Value Sans Pro" panose="020B0503050101040103" pitchFamily="34" charset="0"/>
              </a:defRPr>
            </a:lvl2pPr>
            <a:lvl3pPr>
              <a:defRPr b="0" i="0">
                <a:latin typeface="Value Sans Pro" panose="020B0503050101040103" pitchFamily="34" charset="0"/>
              </a:defRPr>
            </a:lvl3pPr>
            <a:lvl4pPr>
              <a:defRPr b="0" i="0">
                <a:latin typeface="Value Sans Pro" panose="020B0503050101040103" pitchFamily="34" charset="0"/>
              </a:defRPr>
            </a:lvl4pPr>
            <a:lvl5pPr>
              <a:defRPr b="0" i="0">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6188417" y="1774572"/>
            <a:ext cx="5422392" cy="4145094"/>
          </a:xfrm>
          <a:prstGeom prst="rect">
            <a:avLst/>
          </a:prstGeom>
        </p:spPr>
        <p:txBody>
          <a:bodyPr>
            <a:normAutofit/>
          </a:bodyPr>
          <a:lstStyle>
            <a:lvl1pPr>
              <a:buNone/>
              <a:defRPr sz="1600" b="0" i="0">
                <a:latin typeface="Value Sans Pro" panose="020B0503050101040103" pitchFamily="34" charset="0"/>
              </a:defRPr>
            </a:lvl1pPr>
            <a:lvl2pPr>
              <a:defRPr b="0" i="0">
                <a:latin typeface="Value Sans Pro" panose="020B0503050101040103" pitchFamily="34" charset="0"/>
              </a:defRPr>
            </a:lvl2pPr>
            <a:lvl3pPr>
              <a:defRPr b="0" i="0">
                <a:latin typeface="Value Sans Pro" panose="020B0503050101040103" pitchFamily="34" charset="0"/>
              </a:defRPr>
            </a:lvl3pPr>
            <a:lvl4pPr>
              <a:defRPr b="0" i="0">
                <a:latin typeface="Value Sans Pro" panose="020B0503050101040103" pitchFamily="34" charset="0"/>
              </a:defRPr>
            </a:lvl4pPr>
            <a:lvl5pPr>
              <a:defRPr b="0" i="0">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5" name="Date Placeholder 3">
            <a:extLst>
              <a:ext uri="{FF2B5EF4-FFF2-40B4-BE49-F238E27FC236}">
                <a16:creationId xmlns:a16="http://schemas.microsoft.com/office/drawing/2014/main" id="{AC9DD2B3-2FF2-6746-A0CE-214E7FAF837C}"/>
              </a:ext>
            </a:extLst>
          </p:cNvPr>
          <p:cNvSpPr>
            <a:spLocks noGrp="1"/>
          </p:cNvSpPr>
          <p:nvPr>
            <p:ph type="dt" sz="half" idx="10"/>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6" name="Footer Placeholder 4">
            <a:extLst>
              <a:ext uri="{FF2B5EF4-FFF2-40B4-BE49-F238E27FC236}">
                <a16:creationId xmlns:a16="http://schemas.microsoft.com/office/drawing/2014/main" id="{E8AF9634-3601-4644-A6E2-6DD55ECFB9BD}"/>
              </a:ext>
            </a:extLst>
          </p:cNvPr>
          <p:cNvSpPr>
            <a:spLocks noGrp="1"/>
          </p:cNvSpPr>
          <p:nvPr>
            <p:ph type="ftr" sz="quarter" idx="3"/>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17" name="Slide Number Placeholder 5">
            <a:extLst>
              <a:ext uri="{FF2B5EF4-FFF2-40B4-BE49-F238E27FC236}">
                <a16:creationId xmlns:a16="http://schemas.microsoft.com/office/drawing/2014/main" id="{38E4C6C5-95BB-704B-8CBE-50012FDA0880}"/>
              </a:ext>
            </a:extLst>
          </p:cNvPr>
          <p:cNvSpPr>
            <a:spLocks noGrp="1"/>
          </p:cNvSpPr>
          <p:nvPr>
            <p:ph type="sldNum" sz="quarter" idx="4"/>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57F1E4F-1CFF-5643-939E-217C01CDF565}" type="slidenum">
              <a:rPr lang="en-US" smtClean="0"/>
              <a:pPr/>
              <a:t>‹#›</a:t>
            </a:fld>
            <a:endParaRPr lang="en-US" dirty="0"/>
          </a:p>
        </p:txBody>
      </p:sp>
      <p:sp>
        <p:nvSpPr>
          <p:cNvPr id="11" name="Title 1">
            <a:extLst>
              <a:ext uri="{FF2B5EF4-FFF2-40B4-BE49-F238E27FC236}">
                <a16:creationId xmlns:a16="http://schemas.microsoft.com/office/drawing/2014/main" id="{2C298196-6326-3841-BDC2-5A8C92032BE4}"/>
              </a:ext>
            </a:extLst>
          </p:cNvPr>
          <p:cNvSpPr>
            <a:spLocks noGrp="1"/>
          </p:cNvSpPr>
          <p:nvPr>
            <p:ph type="title"/>
          </p:nvPr>
        </p:nvSpPr>
        <p:spPr>
          <a:xfrm>
            <a:off x="581192" y="356716"/>
            <a:ext cx="11029616" cy="1013800"/>
          </a:xfrm>
          <a:prstGeom prst="rect">
            <a:avLst/>
          </a:prstGeom>
        </p:spPr>
        <p:txBody>
          <a:bodyPr anchor="b"/>
          <a:lstStyle>
            <a:lvl1pPr algn="ctr">
              <a:defRPr sz="3600" b="1" i="0">
                <a:latin typeface="Value Sans Pro" panose="020B0503050101040103" pitchFamily="34" charset="0"/>
              </a:defRPr>
            </a:lvl1pPr>
          </a:lstStyle>
          <a:p>
            <a:r>
              <a:rPr lang="fr-FR" dirty="0"/>
              <a:t>Modifiez le style du titre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1191" y="1364641"/>
            <a:ext cx="5393100" cy="536005"/>
          </a:xfrm>
          <a:prstGeom prst="rect">
            <a:avLst/>
          </a:prstGeom>
        </p:spPr>
        <p:txBody>
          <a:bodyPr anchor="t">
            <a:noAutofit/>
          </a:bodyPr>
          <a:lstStyle>
            <a:lvl1pPr marL="0" indent="0" algn="ctr">
              <a:buNone/>
              <a:defRPr sz="1600" b="0" i="0">
                <a:solidFill>
                  <a:srgbClr val="174489"/>
                </a:solidFill>
                <a:latin typeface="Value Serif Pro" panose="0200080307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hasCustomPrompt="1"/>
          </p:nvPr>
        </p:nvSpPr>
        <p:spPr>
          <a:xfrm>
            <a:off x="581194" y="1978372"/>
            <a:ext cx="5393100" cy="4138387"/>
          </a:xfrm>
          <a:prstGeom prst="rect">
            <a:avLst/>
          </a:prstGeom>
        </p:spPr>
        <p:txBody>
          <a:bodyPr anchor="t">
            <a:normAutofit/>
          </a:bodyPr>
          <a:lstStyle>
            <a:lvl1pPr>
              <a:buNone/>
              <a:defRPr sz="1600" b="0" i="0">
                <a:latin typeface="Value Sans Pro" panose="020B0503050101040103" pitchFamily="34" charset="0"/>
              </a:defRPr>
            </a:lvl1pPr>
            <a:lvl2pPr>
              <a:defRPr b="0" i="0">
                <a:latin typeface="Value Sans Pro" panose="020B0503050101040103" pitchFamily="34" charset="0"/>
              </a:defRPr>
            </a:lvl2pPr>
            <a:lvl3pPr>
              <a:defRPr b="0" i="0">
                <a:latin typeface="Value Sans Pro" panose="020B0503050101040103" pitchFamily="34" charset="0"/>
              </a:defRPr>
            </a:lvl3pPr>
            <a:lvl4pPr>
              <a:defRPr b="0" i="0">
                <a:latin typeface="Value Sans Pro" panose="020B0503050101040103" pitchFamily="34" charset="0"/>
              </a:defRPr>
            </a:lvl4pPr>
            <a:lvl5pPr>
              <a:defRPr b="0" i="0">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hasCustomPrompt="1"/>
          </p:nvPr>
        </p:nvSpPr>
        <p:spPr>
          <a:xfrm>
            <a:off x="6217709" y="1364641"/>
            <a:ext cx="5393099" cy="553373"/>
          </a:xfrm>
          <a:prstGeom prst="rect">
            <a:avLst/>
          </a:prstGeom>
        </p:spPr>
        <p:txBody>
          <a:bodyPr anchor="t">
            <a:noAutofit/>
          </a:bodyPr>
          <a:lstStyle>
            <a:lvl1pPr marL="0" indent="0" algn="ctr">
              <a:buNone/>
              <a:defRPr sz="1600" b="0" i="0">
                <a:solidFill>
                  <a:srgbClr val="174489"/>
                </a:solidFill>
                <a:latin typeface="Value Serif Pro" panose="0200080307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hasCustomPrompt="1"/>
          </p:nvPr>
        </p:nvSpPr>
        <p:spPr>
          <a:xfrm>
            <a:off x="6217708" y="1978372"/>
            <a:ext cx="5393100" cy="4138387"/>
          </a:xfrm>
          <a:prstGeom prst="rect">
            <a:avLst/>
          </a:prstGeom>
        </p:spPr>
        <p:txBody>
          <a:bodyPr anchor="t">
            <a:normAutofit/>
          </a:bodyPr>
          <a:lstStyle>
            <a:lvl1pPr>
              <a:buNone/>
              <a:defRPr sz="1600" b="0" i="0">
                <a:latin typeface="Value Sans Pro" panose="020B0503050101040103" pitchFamily="34" charset="0"/>
              </a:defRPr>
            </a:lvl1pPr>
            <a:lvl2pPr>
              <a:defRPr b="0" i="0">
                <a:latin typeface="Value Sans Pro" panose="020B0503050101040103" pitchFamily="34" charset="0"/>
              </a:defRPr>
            </a:lvl2pPr>
            <a:lvl3pPr>
              <a:defRPr b="0" i="0">
                <a:latin typeface="Value Sans Pro" panose="020B0503050101040103" pitchFamily="34" charset="0"/>
              </a:defRPr>
            </a:lvl3pPr>
            <a:lvl4pPr>
              <a:defRPr b="0" i="0">
                <a:latin typeface="Value Sans Pro" panose="020B0503050101040103" pitchFamily="34" charset="0"/>
              </a:defRPr>
            </a:lvl4pPr>
            <a:lvl5pPr>
              <a:defRPr b="0" i="0">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8" name="Date Placeholder 3">
            <a:extLst>
              <a:ext uri="{FF2B5EF4-FFF2-40B4-BE49-F238E27FC236}">
                <a16:creationId xmlns:a16="http://schemas.microsoft.com/office/drawing/2014/main" id="{942CDB7F-76E3-C746-A9DB-DAF0D9212652}"/>
              </a:ext>
            </a:extLst>
          </p:cNvPr>
          <p:cNvSpPr>
            <a:spLocks noGrp="1"/>
          </p:cNvSpPr>
          <p:nvPr>
            <p:ph type="dt" sz="half" idx="10"/>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9" name="Footer Placeholder 4">
            <a:extLst>
              <a:ext uri="{FF2B5EF4-FFF2-40B4-BE49-F238E27FC236}">
                <a16:creationId xmlns:a16="http://schemas.microsoft.com/office/drawing/2014/main" id="{50758C82-301F-F84B-966C-A3A074382991}"/>
              </a:ext>
            </a:extLst>
          </p:cNvPr>
          <p:cNvSpPr>
            <a:spLocks noGrp="1"/>
          </p:cNvSpPr>
          <p:nvPr>
            <p:ph type="ftr" sz="quarter" idx="11"/>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20" name="Slide Number Placeholder 5">
            <a:extLst>
              <a:ext uri="{FF2B5EF4-FFF2-40B4-BE49-F238E27FC236}">
                <a16:creationId xmlns:a16="http://schemas.microsoft.com/office/drawing/2014/main" id="{621B109B-72DC-4540-AD5B-6F7407E1EB9A}"/>
              </a:ext>
            </a:extLst>
          </p:cNvPr>
          <p:cNvSpPr>
            <a:spLocks noGrp="1"/>
          </p:cNvSpPr>
          <p:nvPr>
            <p:ph type="sldNum" sz="quarter" idx="12"/>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57F1E4F-1CFF-5643-939E-217C01CDF565}" type="slidenum">
              <a:rPr lang="en-US" smtClean="0"/>
              <a:pPr/>
              <a:t>‹#›</a:t>
            </a:fld>
            <a:endParaRPr lang="en-US" dirty="0"/>
          </a:p>
        </p:txBody>
      </p:sp>
      <p:sp>
        <p:nvSpPr>
          <p:cNvPr id="11" name="Title 1">
            <a:extLst>
              <a:ext uri="{FF2B5EF4-FFF2-40B4-BE49-F238E27FC236}">
                <a16:creationId xmlns:a16="http://schemas.microsoft.com/office/drawing/2014/main" id="{FA988892-1EF6-3747-9322-F8E73407C8D2}"/>
              </a:ext>
            </a:extLst>
          </p:cNvPr>
          <p:cNvSpPr>
            <a:spLocks noGrp="1"/>
          </p:cNvSpPr>
          <p:nvPr>
            <p:ph type="title"/>
          </p:nvPr>
        </p:nvSpPr>
        <p:spPr>
          <a:xfrm>
            <a:off x="581192" y="356716"/>
            <a:ext cx="11029616" cy="1013800"/>
          </a:xfrm>
          <a:prstGeom prst="rect">
            <a:avLst/>
          </a:prstGeom>
        </p:spPr>
        <p:txBody>
          <a:bodyPr anchor="b"/>
          <a:lstStyle>
            <a:lvl1pPr algn="ctr">
              <a:defRPr sz="3600" b="1" i="0">
                <a:latin typeface="Value Sans Pro" panose="020B0503050101040103" pitchFamily="34" charset="0"/>
              </a:defRPr>
            </a:lvl1pPr>
          </a:lstStyle>
          <a:p>
            <a:r>
              <a:rPr lang="fr-FR" dirty="0"/>
              <a:t>Modifiez le style du titre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BAD3730A-1C2B-9141-897A-AE5C0FE29382}"/>
              </a:ext>
            </a:extLst>
          </p:cNvPr>
          <p:cNvSpPr>
            <a:spLocks noGrp="1"/>
          </p:cNvSpPr>
          <p:nvPr>
            <p:ph type="dt" sz="half" idx="2"/>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0" name="Footer Placeholder 4">
            <a:extLst>
              <a:ext uri="{FF2B5EF4-FFF2-40B4-BE49-F238E27FC236}">
                <a16:creationId xmlns:a16="http://schemas.microsoft.com/office/drawing/2014/main" id="{71007AE9-4FC7-8649-B7BD-987250FD0136}"/>
              </a:ext>
            </a:extLst>
          </p:cNvPr>
          <p:cNvSpPr>
            <a:spLocks noGrp="1"/>
          </p:cNvSpPr>
          <p:nvPr>
            <p:ph type="ftr" sz="quarter" idx="3"/>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11" name="Slide Number Placeholder 5">
            <a:extLst>
              <a:ext uri="{FF2B5EF4-FFF2-40B4-BE49-F238E27FC236}">
                <a16:creationId xmlns:a16="http://schemas.microsoft.com/office/drawing/2014/main" id="{EEA53652-2294-1F45-A767-244A85DB559F}"/>
              </a:ext>
            </a:extLst>
          </p:cNvPr>
          <p:cNvSpPr>
            <a:spLocks noGrp="1"/>
          </p:cNvSpPr>
          <p:nvPr>
            <p:ph type="sldNum" sz="quarter" idx="4"/>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57F1E4F-1CFF-5643-939E-217C01CDF565}" type="slidenum">
              <a:rPr lang="en-US" smtClean="0"/>
              <a:pPr/>
              <a:t>‹#›</a:t>
            </a:fld>
            <a:endParaRPr lang="en-US" dirty="0"/>
          </a:p>
        </p:txBody>
      </p:sp>
      <p:pic>
        <p:nvPicPr>
          <p:cNvPr id="12" name="Image 11">
            <a:extLst>
              <a:ext uri="{FF2B5EF4-FFF2-40B4-BE49-F238E27FC236}">
                <a16:creationId xmlns:a16="http://schemas.microsoft.com/office/drawing/2014/main" id="{E2614130-8C97-7746-8EAC-A6749D0ABF2C}"/>
              </a:ext>
            </a:extLst>
          </p:cNvPr>
          <p:cNvPicPr>
            <a:picLocks noChangeAspect="1"/>
          </p:cNvPicPr>
          <p:nvPr userDrawn="1"/>
        </p:nvPicPr>
        <p:blipFill>
          <a:blip r:embed="rId2"/>
          <a:srcRect/>
          <a:stretch/>
        </p:blipFill>
        <p:spPr>
          <a:xfrm>
            <a:off x="241667" y="6116759"/>
            <a:ext cx="571500" cy="5969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81192" y="356716"/>
            <a:ext cx="11029616" cy="1013800"/>
          </a:xfrm>
          <a:prstGeom prst="rect">
            <a:avLst/>
          </a:prstGeom>
        </p:spPr>
        <p:txBody>
          <a:bodyPr anchor="ctr"/>
          <a:lstStyle>
            <a:lvl1pPr algn="ctr">
              <a:defRPr sz="3600" b="1" i="0">
                <a:latin typeface="Value Sans Pro" panose="020B0503050101040103" pitchFamily="34" charset="0"/>
              </a:defRPr>
            </a:lvl1pPr>
          </a:lstStyle>
          <a:p>
            <a:r>
              <a:rPr lang="fr-FR" dirty="0"/>
              <a:t>Modifiez le style du titre</a:t>
            </a:r>
            <a:endParaRPr lang="en-US" dirty="0"/>
          </a:p>
        </p:txBody>
      </p:sp>
      <p:sp>
        <p:nvSpPr>
          <p:cNvPr id="3" name="Content Placeholder 2"/>
          <p:cNvSpPr>
            <a:spLocks noGrp="1"/>
          </p:cNvSpPr>
          <p:nvPr>
            <p:ph idx="1" hasCustomPrompt="1"/>
          </p:nvPr>
        </p:nvSpPr>
        <p:spPr>
          <a:xfrm>
            <a:off x="581192" y="1437694"/>
            <a:ext cx="11029615" cy="4557127"/>
          </a:xfrm>
          <a:prstGeom prst="rect">
            <a:avLst/>
          </a:prstGeom>
        </p:spPr>
        <p:txBody>
          <a:bodyPr/>
          <a:lstStyle>
            <a:lvl1pPr>
              <a:buNone/>
              <a:defRPr b="0" i="0">
                <a:latin typeface="Value Sans Pro" panose="020B0503050101040103" pitchFamily="34" charset="0"/>
              </a:defRPr>
            </a:lvl1pPr>
            <a:lvl2pPr>
              <a:defRPr b="0" i="0">
                <a:latin typeface="Value Sans Pro" panose="020B0503050101040103" pitchFamily="34" charset="0"/>
              </a:defRPr>
            </a:lvl2pPr>
            <a:lvl3pPr>
              <a:defRPr b="0" i="0">
                <a:latin typeface="Value Sans Pro" panose="020B0503050101040103" pitchFamily="34" charset="0"/>
              </a:defRPr>
            </a:lvl3pPr>
            <a:lvl4pPr>
              <a:defRPr b="0" i="0">
                <a:latin typeface="Value Sans Pro" panose="020B0503050101040103" pitchFamily="34" charset="0"/>
              </a:defRPr>
            </a:lvl4pPr>
            <a:lvl5pPr>
              <a:defRPr b="0" i="0">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Date Placeholder 3">
            <a:extLst>
              <a:ext uri="{FF2B5EF4-FFF2-40B4-BE49-F238E27FC236}">
                <a16:creationId xmlns:a16="http://schemas.microsoft.com/office/drawing/2014/main" id="{B488D7D9-34B5-D040-9760-24850352C00F}"/>
              </a:ext>
            </a:extLst>
          </p:cNvPr>
          <p:cNvSpPr>
            <a:spLocks noGrp="1"/>
          </p:cNvSpPr>
          <p:nvPr>
            <p:ph type="dt" sz="half" idx="2"/>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3" name="Footer Placeholder 4">
            <a:extLst>
              <a:ext uri="{FF2B5EF4-FFF2-40B4-BE49-F238E27FC236}">
                <a16:creationId xmlns:a16="http://schemas.microsoft.com/office/drawing/2014/main" id="{CA7A9A40-673F-8C4E-8E80-C72B189FBDB5}"/>
              </a:ext>
            </a:extLst>
          </p:cNvPr>
          <p:cNvSpPr>
            <a:spLocks noGrp="1"/>
          </p:cNvSpPr>
          <p:nvPr>
            <p:ph type="ftr" sz="quarter" idx="3"/>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8" name="Slide Number Placeholder 5">
            <a:extLst>
              <a:ext uri="{FF2B5EF4-FFF2-40B4-BE49-F238E27FC236}">
                <a16:creationId xmlns:a16="http://schemas.microsoft.com/office/drawing/2014/main" id="{E7BE6D9E-CD38-F043-9C18-20CAC3FC319A}"/>
              </a:ext>
            </a:extLst>
          </p:cNvPr>
          <p:cNvSpPr>
            <a:spLocks noGrp="1"/>
          </p:cNvSpPr>
          <p:nvPr>
            <p:ph type="sldNum" sz="quarter" idx="4"/>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A3E4F45-01DA-BC4D-AC2A-0BA14E58476B}" type="slidenum">
              <a:rPr lang="en-US" smtClean="0"/>
              <a:pPr/>
              <a:t>‹#›</a:t>
            </a:fld>
            <a:endParaRPr lang="en-US" dirty="0"/>
          </a:p>
        </p:txBody>
      </p:sp>
    </p:spTree>
    <p:extLst>
      <p:ext uri="{BB962C8B-B14F-4D97-AF65-F5344CB8AC3E}">
        <p14:creationId xmlns:p14="http://schemas.microsoft.com/office/powerpoint/2010/main" val="2313087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rgbClr val="D821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356716"/>
            <a:ext cx="11029616" cy="1013800"/>
          </a:xfrm>
          <a:prstGeom prst="rect">
            <a:avLst/>
          </a:prstGeom>
        </p:spPr>
        <p:txBody>
          <a:bodyPr anchor="ctr"/>
          <a:lstStyle>
            <a:lvl1pPr algn="ctr">
              <a:defRPr sz="3600" b="1" i="0">
                <a:solidFill>
                  <a:schemeClr val="bg1"/>
                </a:solidFill>
                <a:latin typeface="Value Sans Pro" panose="020B0503050101040103" pitchFamily="34" charset="0"/>
              </a:defRPr>
            </a:lvl1pPr>
          </a:lstStyle>
          <a:p>
            <a:r>
              <a:rPr lang="fr-FR" dirty="0"/>
              <a:t>Modifiez le style du titre</a:t>
            </a:r>
            <a:endParaRPr lang="en-US" dirty="0"/>
          </a:p>
        </p:txBody>
      </p:sp>
      <p:sp>
        <p:nvSpPr>
          <p:cNvPr id="3" name="Content Placeholder 2"/>
          <p:cNvSpPr>
            <a:spLocks noGrp="1"/>
          </p:cNvSpPr>
          <p:nvPr>
            <p:ph idx="1" hasCustomPrompt="1"/>
          </p:nvPr>
        </p:nvSpPr>
        <p:spPr>
          <a:xfrm>
            <a:off x="581192" y="1437694"/>
            <a:ext cx="11029615" cy="4557127"/>
          </a:xfrm>
          <a:prstGeom prst="rect">
            <a:avLst/>
          </a:prstGeom>
        </p:spPr>
        <p:txBody>
          <a:bodyPr/>
          <a:lstStyle>
            <a:lvl1pPr>
              <a:buClr>
                <a:srgbClr val="174489"/>
              </a:buClr>
              <a:buNone/>
              <a:defRPr b="0" i="0">
                <a:solidFill>
                  <a:schemeClr val="bg1"/>
                </a:solidFill>
                <a:latin typeface="Value Sans Pro" panose="020B0503050101040103" pitchFamily="34" charset="0"/>
              </a:defRPr>
            </a:lvl1pPr>
            <a:lvl2pPr>
              <a:buClr>
                <a:srgbClr val="174489"/>
              </a:buClr>
              <a:defRPr b="0" i="0">
                <a:solidFill>
                  <a:schemeClr val="bg1"/>
                </a:solidFill>
                <a:latin typeface="Value Sans Pro" panose="020B0503050101040103" pitchFamily="34" charset="0"/>
              </a:defRPr>
            </a:lvl2pPr>
            <a:lvl3pPr>
              <a:buClr>
                <a:srgbClr val="174489"/>
              </a:buClr>
              <a:defRPr b="0" i="0">
                <a:solidFill>
                  <a:schemeClr val="bg1"/>
                </a:solidFill>
                <a:latin typeface="Value Sans Pro" panose="020B0503050101040103" pitchFamily="34" charset="0"/>
              </a:defRPr>
            </a:lvl3pPr>
            <a:lvl4pPr>
              <a:buClr>
                <a:srgbClr val="174489"/>
              </a:buClr>
              <a:defRPr b="0" i="0">
                <a:solidFill>
                  <a:schemeClr val="bg1"/>
                </a:solidFill>
                <a:latin typeface="Value Sans Pro" panose="020B0503050101040103" pitchFamily="34" charset="0"/>
              </a:defRPr>
            </a:lvl4pPr>
            <a:lvl5pPr>
              <a:buClr>
                <a:srgbClr val="174489"/>
              </a:buClr>
              <a:defRPr b="0" i="0">
                <a:solidFill>
                  <a:schemeClr val="bg1"/>
                </a:solidFill>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Date Placeholder 3">
            <a:extLst>
              <a:ext uri="{FF2B5EF4-FFF2-40B4-BE49-F238E27FC236}">
                <a16:creationId xmlns:a16="http://schemas.microsoft.com/office/drawing/2014/main" id="{B488D7D9-34B5-D040-9760-24850352C00F}"/>
              </a:ext>
            </a:extLst>
          </p:cNvPr>
          <p:cNvSpPr>
            <a:spLocks noGrp="1"/>
          </p:cNvSpPr>
          <p:nvPr>
            <p:ph type="dt" sz="half" idx="2"/>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3" name="Footer Placeholder 4">
            <a:extLst>
              <a:ext uri="{FF2B5EF4-FFF2-40B4-BE49-F238E27FC236}">
                <a16:creationId xmlns:a16="http://schemas.microsoft.com/office/drawing/2014/main" id="{CA7A9A40-673F-8C4E-8E80-C72B189FBDB5}"/>
              </a:ext>
            </a:extLst>
          </p:cNvPr>
          <p:cNvSpPr>
            <a:spLocks noGrp="1"/>
          </p:cNvSpPr>
          <p:nvPr>
            <p:ph type="ftr" sz="quarter" idx="3"/>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8" name="Slide Number Placeholder 5">
            <a:extLst>
              <a:ext uri="{FF2B5EF4-FFF2-40B4-BE49-F238E27FC236}">
                <a16:creationId xmlns:a16="http://schemas.microsoft.com/office/drawing/2014/main" id="{E7BE6D9E-CD38-F043-9C18-20CAC3FC319A}"/>
              </a:ext>
            </a:extLst>
          </p:cNvPr>
          <p:cNvSpPr>
            <a:spLocks noGrp="1"/>
          </p:cNvSpPr>
          <p:nvPr>
            <p:ph type="sldNum" sz="quarter" idx="4"/>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A3E4F45-01DA-BC4D-AC2A-0BA14E58476B}" type="slidenum">
              <a:rPr lang="en-US" smtClean="0"/>
              <a:pPr/>
              <a:t>‹#›</a:t>
            </a:fld>
            <a:endParaRPr lang="en-US" dirty="0"/>
          </a:p>
        </p:txBody>
      </p:sp>
    </p:spTree>
    <p:extLst>
      <p:ext uri="{BB962C8B-B14F-4D97-AF65-F5344CB8AC3E}">
        <p14:creationId xmlns:p14="http://schemas.microsoft.com/office/powerpoint/2010/main" val="3619618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re et contenu">
    <p:bg>
      <p:bgPr>
        <a:solidFill>
          <a:srgbClr val="1744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356716"/>
            <a:ext cx="11029616" cy="1013800"/>
          </a:xfrm>
          <a:prstGeom prst="rect">
            <a:avLst/>
          </a:prstGeom>
        </p:spPr>
        <p:txBody>
          <a:bodyPr anchor="ctr"/>
          <a:lstStyle>
            <a:lvl1pPr algn="ctr">
              <a:defRPr sz="3600" b="1" i="0">
                <a:solidFill>
                  <a:schemeClr val="bg1"/>
                </a:solidFill>
                <a:latin typeface="Value Sans Pro" panose="020B0503050101040103" pitchFamily="34" charset="0"/>
              </a:defRPr>
            </a:lvl1pPr>
          </a:lstStyle>
          <a:p>
            <a:r>
              <a:rPr lang="fr-FR" dirty="0"/>
              <a:t>Modifiez le style du titre</a:t>
            </a:r>
            <a:endParaRPr lang="en-US" dirty="0"/>
          </a:p>
        </p:txBody>
      </p:sp>
      <p:sp>
        <p:nvSpPr>
          <p:cNvPr id="3" name="Content Placeholder 2"/>
          <p:cNvSpPr>
            <a:spLocks noGrp="1"/>
          </p:cNvSpPr>
          <p:nvPr>
            <p:ph idx="1" hasCustomPrompt="1"/>
          </p:nvPr>
        </p:nvSpPr>
        <p:spPr>
          <a:xfrm>
            <a:off x="581192" y="1437694"/>
            <a:ext cx="11029615" cy="4557127"/>
          </a:xfrm>
          <a:prstGeom prst="rect">
            <a:avLst/>
          </a:prstGeom>
        </p:spPr>
        <p:txBody>
          <a:bodyPr/>
          <a:lstStyle>
            <a:lvl1pPr>
              <a:buClr>
                <a:srgbClr val="D8213B"/>
              </a:buClr>
              <a:buNone/>
              <a:defRPr b="0" i="0">
                <a:solidFill>
                  <a:schemeClr val="bg1"/>
                </a:solidFill>
                <a:latin typeface="Value Sans Pro" panose="020B0503050101040103" pitchFamily="34" charset="0"/>
              </a:defRPr>
            </a:lvl1pPr>
            <a:lvl2pPr>
              <a:buClr>
                <a:srgbClr val="D8213B"/>
              </a:buClr>
              <a:defRPr b="0" i="0">
                <a:solidFill>
                  <a:schemeClr val="bg1"/>
                </a:solidFill>
                <a:latin typeface="Value Sans Pro" panose="020B0503050101040103" pitchFamily="34" charset="0"/>
              </a:defRPr>
            </a:lvl2pPr>
            <a:lvl3pPr>
              <a:buClr>
                <a:srgbClr val="D8213B"/>
              </a:buClr>
              <a:defRPr b="0" i="0">
                <a:solidFill>
                  <a:schemeClr val="bg1"/>
                </a:solidFill>
                <a:latin typeface="Value Sans Pro" panose="020B0503050101040103" pitchFamily="34" charset="0"/>
              </a:defRPr>
            </a:lvl3pPr>
            <a:lvl4pPr>
              <a:buClr>
                <a:srgbClr val="D8213B"/>
              </a:buClr>
              <a:defRPr b="0" i="0">
                <a:solidFill>
                  <a:schemeClr val="bg1"/>
                </a:solidFill>
                <a:latin typeface="Value Sans Pro" panose="020B0503050101040103" pitchFamily="34" charset="0"/>
              </a:defRPr>
            </a:lvl4pPr>
            <a:lvl5pPr>
              <a:buClr>
                <a:srgbClr val="D8213B"/>
              </a:buClr>
              <a:defRPr b="0" i="0">
                <a:solidFill>
                  <a:schemeClr val="bg1"/>
                </a:solidFill>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Date Placeholder 3">
            <a:extLst>
              <a:ext uri="{FF2B5EF4-FFF2-40B4-BE49-F238E27FC236}">
                <a16:creationId xmlns:a16="http://schemas.microsoft.com/office/drawing/2014/main" id="{B488D7D9-34B5-D040-9760-24850352C00F}"/>
              </a:ext>
            </a:extLst>
          </p:cNvPr>
          <p:cNvSpPr>
            <a:spLocks noGrp="1"/>
          </p:cNvSpPr>
          <p:nvPr>
            <p:ph type="dt" sz="half" idx="2"/>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3" name="Footer Placeholder 4">
            <a:extLst>
              <a:ext uri="{FF2B5EF4-FFF2-40B4-BE49-F238E27FC236}">
                <a16:creationId xmlns:a16="http://schemas.microsoft.com/office/drawing/2014/main" id="{CA7A9A40-673F-8C4E-8E80-C72B189FBDB5}"/>
              </a:ext>
            </a:extLst>
          </p:cNvPr>
          <p:cNvSpPr>
            <a:spLocks noGrp="1"/>
          </p:cNvSpPr>
          <p:nvPr>
            <p:ph type="ftr" sz="quarter" idx="3"/>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8" name="Slide Number Placeholder 5">
            <a:extLst>
              <a:ext uri="{FF2B5EF4-FFF2-40B4-BE49-F238E27FC236}">
                <a16:creationId xmlns:a16="http://schemas.microsoft.com/office/drawing/2014/main" id="{E7BE6D9E-CD38-F043-9C18-20CAC3FC319A}"/>
              </a:ext>
            </a:extLst>
          </p:cNvPr>
          <p:cNvSpPr>
            <a:spLocks noGrp="1"/>
          </p:cNvSpPr>
          <p:nvPr>
            <p:ph type="sldNum" sz="quarter" idx="4"/>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A3E4F45-01DA-BC4D-AC2A-0BA14E58476B}" type="slidenum">
              <a:rPr lang="en-US" smtClean="0"/>
              <a:pPr/>
              <a:t>‹#›</a:t>
            </a:fld>
            <a:endParaRPr lang="en-US" dirty="0"/>
          </a:p>
        </p:txBody>
      </p:sp>
    </p:spTree>
    <p:extLst>
      <p:ext uri="{BB962C8B-B14F-4D97-AF65-F5344CB8AC3E}">
        <p14:creationId xmlns:p14="http://schemas.microsoft.com/office/powerpoint/2010/main" val="107225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re de section">
    <p:bg>
      <p:bgPr>
        <a:solidFill>
          <a:srgbClr val="D8213B"/>
        </a:solidFill>
        <a:effectLst/>
      </p:bgPr>
    </p:bg>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66A65DB9-8CAD-AE40-9830-B6AE8C40E8F5}"/>
              </a:ext>
            </a:extLst>
          </p:cNvPr>
          <p:cNvPicPr>
            <a:picLocks noChangeAspect="1"/>
          </p:cNvPicPr>
          <p:nvPr userDrawn="1"/>
        </p:nvPicPr>
        <p:blipFill>
          <a:blip r:embed="rId2"/>
          <a:stretch>
            <a:fillRect/>
          </a:stretch>
        </p:blipFill>
        <p:spPr>
          <a:xfrm>
            <a:off x="285173" y="3861486"/>
            <a:ext cx="2957067" cy="2598822"/>
          </a:xfrm>
          <a:prstGeom prst="rect">
            <a:avLst/>
          </a:prstGeom>
        </p:spPr>
      </p:pic>
      <p:pic>
        <p:nvPicPr>
          <p:cNvPr id="4" name="Image 3">
            <a:extLst>
              <a:ext uri="{FF2B5EF4-FFF2-40B4-BE49-F238E27FC236}">
                <a16:creationId xmlns:a16="http://schemas.microsoft.com/office/drawing/2014/main" id="{404DEB7D-163B-8D49-B816-95FDB2083E8A}"/>
              </a:ext>
            </a:extLst>
          </p:cNvPr>
          <p:cNvPicPr>
            <a:picLocks noChangeAspect="1"/>
          </p:cNvPicPr>
          <p:nvPr userDrawn="1"/>
        </p:nvPicPr>
        <p:blipFill>
          <a:blip r:embed="rId3"/>
          <a:stretch>
            <a:fillRect/>
          </a:stretch>
        </p:blipFill>
        <p:spPr>
          <a:xfrm>
            <a:off x="4017010" y="2684287"/>
            <a:ext cx="4157980" cy="1489426"/>
          </a:xfrm>
          <a:prstGeom prst="rect">
            <a:avLst/>
          </a:prstGeom>
        </p:spPr>
      </p:pic>
    </p:spTree>
    <p:extLst>
      <p:ext uri="{BB962C8B-B14F-4D97-AF65-F5344CB8AC3E}">
        <p14:creationId xmlns:p14="http://schemas.microsoft.com/office/powerpoint/2010/main" val="113710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re de section">
    <p:bg>
      <p:bgPr>
        <a:solidFill>
          <a:srgbClr val="D8213B"/>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C9A77-1AA2-E34E-83A2-D031DCB1E66E}"/>
              </a:ext>
            </a:extLst>
          </p:cNvPr>
          <p:cNvSpPr>
            <a:spLocks noGrp="1"/>
          </p:cNvSpPr>
          <p:nvPr>
            <p:ph type="title"/>
          </p:nvPr>
        </p:nvSpPr>
        <p:spPr>
          <a:xfrm>
            <a:off x="581193" y="4742943"/>
            <a:ext cx="11029615" cy="1497507"/>
          </a:xfrm>
          <a:prstGeom prst="rect">
            <a:avLst/>
          </a:prstGeom>
        </p:spPr>
        <p:txBody>
          <a:bodyPr anchor="ctr">
            <a:normAutofit/>
          </a:bodyPr>
          <a:lstStyle>
            <a:lvl1pPr algn="ctr">
              <a:defRPr sz="2400" b="0" i="0" cap="none">
                <a:solidFill>
                  <a:schemeClr val="bg1"/>
                </a:solidFill>
                <a:latin typeface="Value Serif Pro" panose="02000803070000020004" pitchFamily="2" charset="0"/>
              </a:defRPr>
            </a:lvl1pPr>
          </a:lstStyle>
          <a:p>
            <a:r>
              <a:rPr lang="fr-FR" dirty="0"/>
              <a:t>Modifiez le style du titre</a:t>
            </a:r>
            <a:endParaRPr lang="en-US" dirty="0"/>
          </a:p>
        </p:txBody>
      </p:sp>
      <p:pic>
        <p:nvPicPr>
          <p:cNvPr id="6" name="Image 5">
            <a:extLst>
              <a:ext uri="{FF2B5EF4-FFF2-40B4-BE49-F238E27FC236}">
                <a16:creationId xmlns:a16="http://schemas.microsoft.com/office/drawing/2014/main" id="{76DB7F45-C25C-6C4F-AB3C-0D10847E65BD}"/>
              </a:ext>
            </a:extLst>
          </p:cNvPr>
          <p:cNvPicPr>
            <a:picLocks noChangeAspect="1"/>
          </p:cNvPicPr>
          <p:nvPr userDrawn="1"/>
        </p:nvPicPr>
        <p:blipFill>
          <a:blip r:embed="rId2"/>
          <a:stretch>
            <a:fillRect/>
          </a:stretch>
        </p:blipFill>
        <p:spPr>
          <a:xfrm>
            <a:off x="10760078" y="415095"/>
            <a:ext cx="927634" cy="968862"/>
          </a:xfrm>
          <a:prstGeom prst="rect">
            <a:avLst/>
          </a:prstGeom>
        </p:spPr>
      </p:pic>
      <p:pic>
        <p:nvPicPr>
          <p:cNvPr id="5" name="Image 4">
            <a:extLst>
              <a:ext uri="{FF2B5EF4-FFF2-40B4-BE49-F238E27FC236}">
                <a16:creationId xmlns:a16="http://schemas.microsoft.com/office/drawing/2014/main" id="{6BD38FA5-D5E6-C145-BD4F-FEE198A02180}"/>
              </a:ext>
            </a:extLst>
          </p:cNvPr>
          <p:cNvPicPr>
            <a:picLocks noChangeAspect="1"/>
          </p:cNvPicPr>
          <p:nvPr userDrawn="1"/>
        </p:nvPicPr>
        <p:blipFill>
          <a:blip r:embed="rId3"/>
          <a:stretch>
            <a:fillRect/>
          </a:stretch>
        </p:blipFill>
        <p:spPr>
          <a:xfrm>
            <a:off x="4017010" y="2684287"/>
            <a:ext cx="4157980" cy="1489426"/>
          </a:xfrm>
          <a:prstGeom prst="rect">
            <a:avLst/>
          </a:prstGeom>
        </p:spPr>
      </p:pic>
    </p:spTree>
    <p:extLst>
      <p:ext uri="{BB962C8B-B14F-4D97-AF65-F5344CB8AC3E}">
        <p14:creationId xmlns:p14="http://schemas.microsoft.com/office/powerpoint/2010/main" val="561695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pic>
        <p:nvPicPr>
          <p:cNvPr id="4" name="Image 3" descr="Une image contenant personne, posant&#10;&#10;Description générée automatiquement">
            <a:extLst>
              <a:ext uri="{FF2B5EF4-FFF2-40B4-BE49-F238E27FC236}">
                <a16:creationId xmlns:a16="http://schemas.microsoft.com/office/drawing/2014/main" id="{FC530898-FF2D-9145-BB74-7834F75FCB48}"/>
              </a:ext>
            </a:extLst>
          </p:cNvPr>
          <p:cNvPicPr>
            <a:picLocks noChangeAspect="1"/>
          </p:cNvPicPr>
          <p:nvPr userDrawn="1"/>
        </p:nvPicPr>
        <p:blipFill>
          <a:blip r:embed="rId2"/>
          <a:stretch>
            <a:fillRect/>
          </a:stretch>
        </p:blipFill>
        <p:spPr>
          <a:xfrm>
            <a:off x="0" y="609"/>
            <a:ext cx="12192000" cy="6856781"/>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FB3F8AD-0926-A44C-BA19-4E16591A5FB3}"/>
              </a:ext>
            </a:extLst>
          </p:cNvPr>
          <p:cNvPicPr>
            <a:picLocks noChangeAspect="1"/>
          </p:cNvPicPr>
          <p:nvPr userDrawn="1"/>
        </p:nvPicPr>
        <p:blipFill>
          <a:blip r:embed="rId3"/>
          <a:stretch>
            <a:fillRect/>
          </a:stretch>
        </p:blipFill>
        <p:spPr>
          <a:xfrm>
            <a:off x="504288" y="713545"/>
            <a:ext cx="2332562" cy="2049975"/>
          </a:xfrm>
          <a:prstGeom prst="rect">
            <a:avLst/>
          </a:prstGeom>
        </p:spPr>
      </p:pic>
      <p:pic>
        <p:nvPicPr>
          <p:cNvPr id="7" name="Image 6">
            <a:extLst>
              <a:ext uri="{FF2B5EF4-FFF2-40B4-BE49-F238E27FC236}">
                <a16:creationId xmlns:a16="http://schemas.microsoft.com/office/drawing/2014/main" id="{CC56E8F7-504A-F447-94B6-AF8066DD993E}"/>
              </a:ext>
            </a:extLst>
          </p:cNvPr>
          <p:cNvPicPr>
            <a:picLocks noChangeAspect="1"/>
          </p:cNvPicPr>
          <p:nvPr userDrawn="1"/>
        </p:nvPicPr>
        <p:blipFill>
          <a:blip r:embed="rId4"/>
          <a:srcRect/>
          <a:stretch/>
        </p:blipFill>
        <p:spPr>
          <a:xfrm>
            <a:off x="11116212" y="415095"/>
            <a:ext cx="571500" cy="59690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33F70308-A07B-534F-A14C-9D1F87E38F0F}"/>
              </a:ext>
            </a:extLst>
          </p:cNvPr>
          <p:cNvPicPr>
            <a:picLocks noChangeAspect="1"/>
          </p:cNvPicPr>
          <p:nvPr userDrawn="1"/>
        </p:nvPicPr>
        <p:blipFill>
          <a:blip r:embed="rId5"/>
          <a:stretch>
            <a:fillRect/>
          </a:stretch>
        </p:blipFill>
        <p:spPr>
          <a:xfrm>
            <a:off x="3896154" y="2329076"/>
            <a:ext cx="4399692" cy="2199846"/>
          </a:xfrm>
          <a:prstGeom prst="rect">
            <a:avLst/>
          </a:prstGeom>
        </p:spPr>
      </p:pic>
    </p:spTree>
    <p:extLst>
      <p:ext uri="{BB962C8B-B14F-4D97-AF65-F5344CB8AC3E}">
        <p14:creationId xmlns:p14="http://schemas.microsoft.com/office/powerpoint/2010/main" val="202534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re de section">
    <p:spTree>
      <p:nvGrpSpPr>
        <p:cNvPr id="1" name=""/>
        <p:cNvGrpSpPr/>
        <p:nvPr/>
      </p:nvGrpSpPr>
      <p:grpSpPr>
        <a:xfrm>
          <a:off x="0" y="0"/>
          <a:ext cx="0" cy="0"/>
          <a:chOff x="0" y="0"/>
          <a:chExt cx="0" cy="0"/>
        </a:xfrm>
      </p:grpSpPr>
      <p:pic>
        <p:nvPicPr>
          <p:cNvPr id="4" name="Image 3" descr="Une image contenant personne, posant&#10;&#10;Description générée automatiquement">
            <a:extLst>
              <a:ext uri="{FF2B5EF4-FFF2-40B4-BE49-F238E27FC236}">
                <a16:creationId xmlns:a16="http://schemas.microsoft.com/office/drawing/2014/main" id="{FC530898-FF2D-9145-BB74-7834F75FCB48}"/>
              </a:ext>
            </a:extLst>
          </p:cNvPr>
          <p:cNvPicPr>
            <a:picLocks noChangeAspect="1"/>
          </p:cNvPicPr>
          <p:nvPr userDrawn="1"/>
        </p:nvPicPr>
        <p:blipFill>
          <a:blip r:embed="rId2"/>
          <a:stretch>
            <a:fillRect/>
          </a:stretch>
        </p:blipFill>
        <p:spPr>
          <a:xfrm>
            <a:off x="0" y="609"/>
            <a:ext cx="12192000" cy="6856781"/>
          </a:xfrm>
          <a:prstGeom prst="rect">
            <a:avLst/>
          </a:prstGeom>
        </p:spPr>
      </p:pic>
      <p:pic>
        <p:nvPicPr>
          <p:cNvPr id="7" name="Image 6">
            <a:extLst>
              <a:ext uri="{FF2B5EF4-FFF2-40B4-BE49-F238E27FC236}">
                <a16:creationId xmlns:a16="http://schemas.microsoft.com/office/drawing/2014/main" id="{CC56E8F7-504A-F447-94B6-AF8066DD993E}"/>
              </a:ext>
            </a:extLst>
          </p:cNvPr>
          <p:cNvPicPr>
            <a:picLocks noChangeAspect="1"/>
          </p:cNvPicPr>
          <p:nvPr userDrawn="1"/>
        </p:nvPicPr>
        <p:blipFill>
          <a:blip r:embed="rId3"/>
          <a:srcRect/>
          <a:stretch/>
        </p:blipFill>
        <p:spPr>
          <a:xfrm>
            <a:off x="11116212" y="415095"/>
            <a:ext cx="571500" cy="596900"/>
          </a:xfrm>
          <a:prstGeom prst="rect">
            <a:avLst/>
          </a:prstGeom>
        </p:spPr>
      </p:pic>
      <p:pic>
        <p:nvPicPr>
          <p:cNvPr id="6" name="Image 5">
            <a:extLst>
              <a:ext uri="{FF2B5EF4-FFF2-40B4-BE49-F238E27FC236}">
                <a16:creationId xmlns:a16="http://schemas.microsoft.com/office/drawing/2014/main" id="{A1760AD4-9ED6-334F-9575-426B120AB147}"/>
              </a:ext>
            </a:extLst>
          </p:cNvPr>
          <p:cNvPicPr>
            <a:picLocks noChangeAspect="1"/>
          </p:cNvPicPr>
          <p:nvPr userDrawn="1"/>
        </p:nvPicPr>
        <p:blipFill>
          <a:blip r:embed="rId4"/>
          <a:stretch>
            <a:fillRect/>
          </a:stretch>
        </p:blipFill>
        <p:spPr>
          <a:xfrm>
            <a:off x="504288" y="415095"/>
            <a:ext cx="2635729" cy="1399736"/>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EECB3467-F7B3-8545-BB66-DC1522FE4031}"/>
              </a:ext>
            </a:extLst>
          </p:cNvPr>
          <p:cNvPicPr>
            <a:picLocks noChangeAspect="1"/>
          </p:cNvPicPr>
          <p:nvPr userDrawn="1"/>
        </p:nvPicPr>
        <p:blipFill>
          <a:blip r:embed="rId5"/>
          <a:stretch>
            <a:fillRect/>
          </a:stretch>
        </p:blipFill>
        <p:spPr>
          <a:xfrm>
            <a:off x="3896154" y="2329076"/>
            <a:ext cx="4399692" cy="2199846"/>
          </a:xfrm>
          <a:prstGeom prst="rect">
            <a:avLst/>
          </a:prstGeom>
        </p:spPr>
      </p:pic>
    </p:spTree>
    <p:extLst>
      <p:ext uri="{BB962C8B-B14F-4D97-AF65-F5344CB8AC3E}">
        <p14:creationId xmlns:p14="http://schemas.microsoft.com/office/powerpoint/2010/main" val="284493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rgbClr val="D821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356716"/>
            <a:ext cx="11029616" cy="1013800"/>
          </a:xfrm>
          <a:prstGeom prst="rect">
            <a:avLst/>
          </a:prstGeom>
        </p:spPr>
        <p:txBody>
          <a:bodyPr anchor="b"/>
          <a:lstStyle>
            <a:lvl1pPr algn="ctr">
              <a:defRPr sz="3600" b="1" i="0">
                <a:solidFill>
                  <a:schemeClr val="bg1"/>
                </a:solidFill>
                <a:latin typeface="Value Sans Pro" panose="020B0503050101040103" pitchFamily="34" charset="0"/>
              </a:defRPr>
            </a:lvl1pPr>
          </a:lstStyle>
          <a:p>
            <a:r>
              <a:rPr lang="fr-FR" dirty="0"/>
              <a:t>Modifiez le style du titre</a:t>
            </a:r>
            <a:endParaRPr lang="en-US" dirty="0"/>
          </a:p>
        </p:txBody>
      </p:sp>
      <p:sp>
        <p:nvSpPr>
          <p:cNvPr id="3" name="Content Placeholder 2"/>
          <p:cNvSpPr>
            <a:spLocks noGrp="1"/>
          </p:cNvSpPr>
          <p:nvPr>
            <p:ph idx="1" hasCustomPrompt="1"/>
          </p:nvPr>
        </p:nvSpPr>
        <p:spPr>
          <a:xfrm>
            <a:off x="581192" y="1437694"/>
            <a:ext cx="11029615" cy="4557127"/>
          </a:xfrm>
          <a:prstGeom prst="rect">
            <a:avLst/>
          </a:prstGeom>
        </p:spPr>
        <p:txBody>
          <a:bodyPr/>
          <a:lstStyle>
            <a:lvl1pPr>
              <a:buClr>
                <a:srgbClr val="174489"/>
              </a:buClr>
              <a:buNone/>
              <a:defRPr b="0" i="0">
                <a:solidFill>
                  <a:schemeClr val="bg1"/>
                </a:solidFill>
                <a:latin typeface="Value Sans Pro" panose="020B0503050101040103" pitchFamily="34" charset="0"/>
              </a:defRPr>
            </a:lvl1pPr>
            <a:lvl2pPr>
              <a:buClr>
                <a:srgbClr val="174489"/>
              </a:buClr>
              <a:defRPr b="0" i="0">
                <a:solidFill>
                  <a:schemeClr val="bg1"/>
                </a:solidFill>
                <a:latin typeface="Value Sans Pro" panose="020B0503050101040103" pitchFamily="34" charset="0"/>
              </a:defRPr>
            </a:lvl2pPr>
            <a:lvl3pPr>
              <a:buClr>
                <a:srgbClr val="174489"/>
              </a:buClr>
              <a:defRPr b="0" i="0">
                <a:solidFill>
                  <a:schemeClr val="bg1"/>
                </a:solidFill>
                <a:latin typeface="Value Sans Pro" panose="020B0503050101040103" pitchFamily="34" charset="0"/>
              </a:defRPr>
            </a:lvl3pPr>
            <a:lvl4pPr>
              <a:buClr>
                <a:srgbClr val="174489"/>
              </a:buClr>
              <a:defRPr b="0" i="0">
                <a:solidFill>
                  <a:schemeClr val="bg1"/>
                </a:solidFill>
                <a:latin typeface="Value Sans Pro" panose="020B0503050101040103" pitchFamily="34" charset="0"/>
              </a:defRPr>
            </a:lvl4pPr>
            <a:lvl5pPr>
              <a:buClr>
                <a:srgbClr val="174489"/>
              </a:buClr>
              <a:defRPr b="0" i="0">
                <a:solidFill>
                  <a:schemeClr val="bg1"/>
                </a:solidFill>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Date Placeholder 3">
            <a:extLst>
              <a:ext uri="{FF2B5EF4-FFF2-40B4-BE49-F238E27FC236}">
                <a16:creationId xmlns:a16="http://schemas.microsoft.com/office/drawing/2014/main" id="{B488D7D9-34B5-D040-9760-24850352C00F}"/>
              </a:ext>
            </a:extLst>
          </p:cNvPr>
          <p:cNvSpPr>
            <a:spLocks noGrp="1"/>
          </p:cNvSpPr>
          <p:nvPr>
            <p:ph type="dt" sz="half" idx="2"/>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3" name="Footer Placeholder 4">
            <a:extLst>
              <a:ext uri="{FF2B5EF4-FFF2-40B4-BE49-F238E27FC236}">
                <a16:creationId xmlns:a16="http://schemas.microsoft.com/office/drawing/2014/main" id="{CA7A9A40-673F-8C4E-8E80-C72B189FBDB5}"/>
              </a:ext>
            </a:extLst>
          </p:cNvPr>
          <p:cNvSpPr>
            <a:spLocks noGrp="1"/>
          </p:cNvSpPr>
          <p:nvPr>
            <p:ph type="ftr" sz="quarter" idx="3"/>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8" name="Slide Number Placeholder 5">
            <a:extLst>
              <a:ext uri="{FF2B5EF4-FFF2-40B4-BE49-F238E27FC236}">
                <a16:creationId xmlns:a16="http://schemas.microsoft.com/office/drawing/2014/main" id="{E7BE6D9E-CD38-F043-9C18-20CAC3FC319A}"/>
              </a:ext>
            </a:extLst>
          </p:cNvPr>
          <p:cNvSpPr>
            <a:spLocks noGrp="1"/>
          </p:cNvSpPr>
          <p:nvPr>
            <p:ph type="sldNum" sz="quarter" idx="4"/>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A3E4F45-01DA-BC4D-AC2A-0BA14E58476B}" type="slidenum">
              <a:rPr lang="en-US" smtClean="0"/>
              <a:pPr/>
              <a:t>‹#›</a:t>
            </a:fld>
            <a:endParaRPr lang="en-US" dirty="0"/>
          </a:p>
        </p:txBody>
      </p:sp>
    </p:spTree>
    <p:extLst>
      <p:ext uri="{BB962C8B-B14F-4D97-AF65-F5344CB8AC3E}">
        <p14:creationId xmlns:p14="http://schemas.microsoft.com/office/powerpoint/2010/main" val="975630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Titre de section">
    <p:bg>
      <p:bgPr>
        <a:solidFill>
          <a:srgbClr val="D821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3" y="2680247"/>
            <a:ext cx="11029615" cy="1497507"/>
          </a:xfrm>
          <a:prstGeom prst="rect">
            <a:avLst/>
          </a:prstGeom>
        </p:spPr>
        <p:txBody>
          <a:bodyPr anchor="ctr">
            <a:normAutofit/>
          </a:bodyPr>
          <a:lstStyle>
            <a:lvl1pPr algn="ctr">
              <a:defRPr sz="3600" b="0" i="0" cap="none">
                <a:solidFill>
                  <a:schemeClr val="bg1"/>
                </a:solidFill>
                <a:latin typeface="Value Serif Pro" panose="02000803070000020004" pitchFamily="2" charset="0"/>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581192" y="4249946"/>
            <a:ext cx="11029615" cy="600556"/>
          </a:xfrm>
          <a:prstGeom prst="rect">
            <a:avLst/>
          </a:prstGeom>
        </p:spPr>
        <p:txBody>
          <a:bodyPr anchor="t">
            <a:normAutofit/>
          </a:bodyPr>
          <a:lstStyle>
            <a:lvl1pPr marL="0" indent="0" algn="ctr">
              <a:buNone/>
              <a:defRPr sz="1800" b="0" i="0" cap="none">
                <a:solidFill>
                  <a:srgbClr val="174489"/>
                </a:solidFill>
                <a:latin typeface="Value Serif Pro" panose="0200080307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11" name="Date Placeholder 3">
            <a:extLst>
              <a:ext uri="{FF2B5EF4-FFF2-40B4-BE49-F238E27FC236}">
                <a16:creationId xmlns:a16="http://schemas.microsoft.com/office/drawing/2014/main" id="{93557972-D868-814D-9AE8-ABD34EE6AEB7}"/>
              </a:ext>
            </a:extLst>
          </p:cNvPr>
          <p:cNvSpPr>
            <a:spLocks noGrp="1"/>
          </p:cNvSpPr>
          <p:nvPr>
            <p:ph type="dt" sz="half" idx="10"/>
          </p:nvPr>
        </p:nvSpPr>
        <p:spPr>
          <a:xfrm>
            <a:off x="7605951" y="6343206"/>
            <a:ext cx="2844799" cy="365125"/>
          </a:xfrm>
          <a:prstGeom prst="rect">
            <a:avLst/>
          </a:prstGeom>
        </p:spPr>
        <p:txBody>
          <a:bodyPr vert="horz" lIns="91440" tIns="45720" rIns="91440" bIns="45720" rtlCol="0" anchor="ctr"/>
          <a:lstStyle>
            <a:lvl1pPr algn="r">
              <a:defRPr sz="900" b="0" i="0">
                <a:solidFill>
                  <a:schemeClr val="bg1"/>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2" name="Footer Placeholder 4">
            <a:extLst>
              <a:ext uri="{FF2B5EF4-FFF2-40B4-BE49-F238E27FC236}">
                <a16:creationId xmlns:a16="http://schemas.microsoft.com/office/drawing/2014/main" id="{D7A371A2-782C-0F41-BBBF-EC0518A2E82A}"/>
              </a:ext>
            </a:extLst>
          </p:cNvPr>
          <p:cNvSpPr>
            <a:spLocks noGrp="1"/>
          </p:cNvSpPr>
          <p:nvPr>
            <p:ph type="ftr" sz="quarter" idx="11"/>
          </p:nvPr>
        </p:nvSpPr>
        <p:spPr>
          <a:xfrm>
            <a:off x="920716" y="6338880"/>
            <a:ext cx="6577685" cy="365125"/>
          </a:xfrm>
          <a:prstGeom prst="rect">
            <a:avLst/>
          </a:prstGeom>
        </p:spPr>
        <p:txBody>
          <a:bodyPr vert="horz" lIns="91440" tIns="45720" rIns="91440" bIns="45720" rtlCol="0" anchor="ctr"/>
          <a:lstStyle>
            <a:lvl1pPr algn="l">
              <a:defRPr sz="900" b="0" i="0" cap="none">
                <a:solidFill>
                  <a:schemeClr val="bg1"/>
                </a:solidFill>
                <a:latin typeface="Value Sans Pro" panose="020B0503050101040103" pitchFamily="34" charset="0"/>
              </a:defRPr>
            </a:lvl1pPr>
          </a:lstStyle>
          <a:p>
            <a:endParaRPr lang="en-US" dirty="0"/>
          </a:p>
        </p:txBody>
      </p:sp>
      <p:sp>
        <p:nvSpPr>
          <p:cNvPr id="13" name="Slide Number Placeholder 5">
            <a:extLst>
              <a:ext uri="{FF2B5EF4-FFF2-40B4-BE49-F238E27FC236}">
                <a16:creationId xmlns:a16="http://schemas.microsoft.com/office/drawing/2014/main" id="{7AE0E2A7-583E-FC40-BBAB-A096668FA705}"/>
              </a:ext>
            </a:extLst>
          </p:cNvPr>
          <p:cNvSpPr>
            <a:spLocks noGrp="1"/>
          </p:cNvSpPr>
          <p:nvPr>
            <p:ph type="sldNum" sz="quarter" idx="12"/>
          </p:nvPr>
        </p:nvSpPr>
        <p:spPr>
          <a:xfrm>
            <a:off x="10558300" y="6338880"/>
            <a:ext cx="1052510" cy="365125"/>
          </a:xfrm>
          <a:prstGeom prst="rect">
            <a:avLst/>
          </a:prstGeom>
        </p:spPr>
        <p:txBody>
          <a:bodyPr vert="horz" lIns="91440" tIns="45720" rIns="91440" bIns="45720" rtlCol="0" anchor="ctr"/>
          <a:lstStyle>
            <a:lvl1pPr algn="r">
              <a:defRPr sz="900" b="0" i="0">
                <a:solidFill>
                  <a:schemeClr val="bg1"/>
                </a:solidFill>
                <a:latin typeface="Value Sans Pro" panose="020B0503050101040103"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459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5_Titre de section">
    <p:bg>
      <p:bgPr>
        <a:solidFill>
          <a:srgbClr val="1744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3" y="2680247"/>
            <a:ext cx="11029615" cy="1497507"/>
          </a:xfrm>
          <a:prstGeom prst="rect">
            <a:avLst/>
          </a:prstGeom>
        </p:spPr>
        <p:txBody>
          <a:bodyPr anchor="ctr">
            <a:normAutofit/>
          </a:bodyPr>
          <a:lstStyle>
            <a:lvl1pPr algn="ctr">
              <a:defRPr sz="3600" b="0" i="0" cap="none">
                <a:solidFill>
                  <a:schemeClr val="bg1"/>
                </a:solidFill>
                <a:latin typeface="Value Serif Pro" panose="02000803070000020004" pitchFamily="2" charset="0"/>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581192" y="4249946"/>
            <a:ext cx="11029615" cy="600556"/>
          </a:xfrm>
          <a:prstGeom prst="rect">
            <a:avLst/>
          </a:prstGeom>
        </p:spPr>
        <p:txBody>
          <a:bodyPr anchor="t">
            <a:normAutofit/>
          </a:bodyPr>
          <a:lstStyle>
            <a:lvl1pPr marL="0" indent="0" algn="ctr">
              <a:buNone/>
              <a:defRPr sz="1800" b="0" i="0" cap="none">
                <a:solidFill>
                  <a:srgbClr val="D8213B"/>
                </a:solidFill>
                <a:latin typeface="Value Serif Pro" panose="0200080307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11" name="Date Placeholder 3">
            <a:extLst>
              <a:ext uri="{FF2B5EF4-FFF2-40B4-BE49-F238E27FC236}">
                <a16:creationId xmlns:a16="http://schemas.microsoft.com/office/drawing/2014/main" id="{51656E5B-B6C0-1845-92D7-A8305E9DEEF4}"/>
              </a:ext>
            </a:extLst>
          </p:cNvPr>
          <p:cNvSpPr>
            <a:spLocks noGrp="1"/>
          </p:cNvSpPr>
          <p:nvPr>
            <p:ph type="dt" sz="half" idx="10"/>
          </p:nvPr>
        </p:nvSpPr>
        <p:spPr>
          <a:xfrm>
            <a:off x="7605951" y="6343206"/>
            <a:ext cx="2844799" cy="365125"/>
          </a:xfrm>
          <a:prstGeom prst="rect">
            <a:avLst/>
          </a:prstGeom>
        </p:spPr>
        <p:txBody>
          <a:bodyPr vert="horz" lIns="91440" tIns="45720" rIns="91440" bIns="45720" rtlCol="0" anchor="ctr"/>
          <a:lstStyle>
            <a:lvl1pPr algn="r">
              <a:defRPr sz="900" b="0" i="0">
                <a:solidFill>
                  <a:schemeClr val="bg1"/>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2" name="Footer Placeholder 4">
            <a:extLst>
              <a:ext uri="{FF2B5EF4-FFF2-40B4-BE49-F238E27FC236}">
                <a16:creationId xmlns:a16="http://schemas.microsoft.com/office/drawing/2014/main" id="{2B7B2A06-5E93-6B42-9333-AC7BA1C9FCF9}"/>
              </a:ext>
            </a:extLst>
          </p:cNvPr>
          <p:cNvSpPr>
            <a:spLocks noGrp="1"/>
          </p:cNvSpPr>
          <p:nvPr>
            <p:ph type="ftr" sz="quarter" idx="11"/>
          </p:nvPr>
        </p:nvSpPr>
        <p:spPr>
          <a:xfrm>
            <a:off x="920716" y="6338880"/>
            <a:ext cx="6577685" cy="365125"/>
          </a:xfrm>
          <a:prstGeom prst="rect">
            <a:avLst/>
          </a:prstGeom>
        </p:spPr>
        <p:txBody>
          <a:bodyPr vert="horz" lIns="91440" tIns="45720" rIns="91440" bIns="45720" rtlCol="0" anchor="ctr"/>
          <a:lstStyle>
            <a:lvl1pPr algn="l">
              <a:defRPr sz="900" b="0" i="0" cap="none">
                <a:solidFill>
                  <a:schemeClr val="bg1"/>
                </a:solidFill>
                <a:latin typeface="Value Sans Pro" panose="020B0503050101040103" pitchFamily="34" charset="0"/>
              </a:defRPr>
            </a:lvl1pPr>
          </a:lstStyle>
          <a:p>
            <a:endParaRPr lang="en-US" dirty="0"/>
          </a:p>
        </p:txBody>
      </p:sp>
      <p:sp>
        <p:nvSpPr>
          <p:cNvPr id="13" name="Slide Number Placeholder 5">
            <a:extLst>
              <a:ext uri="{FF2B5EF4-FFF2-40B4-BE49-F238E27FC236}">
                <a16:creationId xmlns:a16="http://schemas.microsoft.com/office/drawing/2014/main" id="{7A8B970B-478D-954F-BAED-796019206FC3}"/>
              </a:ext>
            </a:extLst>
          </p:cNvPr>
          <p:cNvSpPr>
            <a:spLocks noGrp="1"/>
          </p:cNvSpPr>
          <p:nvPr>
            <p:ph type="sldNum" sz="quarter" idx="12"/>
          </p:nvPr>
        </p:nvSpPr>
        <p:spPr>
          <a:xfrm>
            <a:off x="10558300" y="6338880"/>
            <a:ext cx="1052510" cy="365125"/>
          </a:xfrm>
          <a:prstGeom prst="rect">
            <a:avLst/>
          </a:prstGeom>
        </p:spPr>
        <p:txBody>
          <a:bodyPr vert="horz" lIns="91440" tIns="45720" rIns="91440" bIns="45720" rtlCol="0" anchor="ctr"/>
          <a:lstStyle>
            <a:lvl1pPr algn="r">
              <a:defRPr sz="900" b="0" i="0">
                <a:solidFill>
                  <a:schemeClr val="bg1"/>
                </a:solidFill>
                <a:latin typeface="Value Sans Pro" panose="020B0503050101040103"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8235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81193" y="1774572"/>
            <a:ext cx="5422390" cy="4145094"/>
          </a:xfrm>
          <a:prstGeom prst="rect">
            <a:avLst/>
          </a:prstGeom>
        </p:spPr>
        <p:txBody>
          <a:bodyPr>
            <a:normAutofit/>
          </a:bodyPr>
          <a:lstStyle>
            <a:lvl1pPr>
              <a:buNone/>
              <a:defRPr sz="1600" b="0" i="0">
                <a:latin typeface="Value Sans Pro" panose="020B0503050101040103" pitchFamily="34" charset="0"/>
              </a:defRPr>
            </a:lvl1pPr>
            <a:lvl2pPr>
              <a:defRPr b="0" i="0">
                <a:latin typeface="Value Sans Pro" panose="020B0503050101040103" pitchFamily="34" charset="0"/>
              </a:defRPr>
            </a:lvl2pPr>
            <a:lvl3pPr>
              <a:defRPr b="0" i="0">
                <a:latin typeface="Value Sans Pro" panose="020B0503050101040103" pitchFamily="34" charset="0"/>
              </a:defRPr>
            </a:lvl3pPr>
            <a:lvl4pPr>
              <a:defRPr b="0" i="0">
                <a:latin typeface="Value Sans Pro" panose="020B0503050101040103" pitchFamily="34" charset="0"/>
              </a:defRPr>
            </a:lvl4pPr>
            <a:lvl5pPr>
              <a:defRPr b="0" i="0">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6188417" y="1774572"/>
            <a:ext cx="5422392" cy="4145094"/>
          </a:xfrm>
          <a:prstGeom prst="rect">
            <a:avLst/>
          </a:prstGeom>
        </p:spPr>
        <p:txBody>
          <a:bodyPr>
            <a:normAutofit/>
          </a:bodyPr>
          <a:lstStyle>
            <a:lvl1pPr>
              <a:buNone/>
              <a:defRPr sz="1600" b="0" i="0">
                <a:latin typeface="Value Sans Pro" panose="020B0503050101040103" pitchFamily="34" charset="0"/>
              </a:defRPr>
            </a:lvl1pPr>
            <a:lvl2pPr>
              <a:defRPr b="0" i="0">
                <a:latin typeface="Value Sans Pro" panose="020B0503050101040103" pitchFamily="34" charset="0"/>
              </a:defRPr>
            </a:lvl2pPr>
            <a:lvl3pPr>
              <a:defRPr b="0" i="0">
                <a:latin typeface="Value Sans Pro" panose="020B0503050101040103" pitchFamily="34" charset="0"/>
              </a:defRPr>
            </a:lvl3pPr>
            <a:lvl4pPr>
              <a:defRPr b="0" i="0">
                <a:latin typeface="Value Sans Pro" panose="020B0503050101040103" pitchFamily="34" charset="0"/>
              </a:defRPr>
            </a:lvl4pPr>
            <a:lvl5pPr>
              <a:defRPr b="0" i="0">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5" name="Date Placeholder 3">
            <a:extLst>
              <a:ext uri="{FF2B5EF4-FFF2-40B4-BE49-F238E27FC236}">
                <a16:creationId xmlns:a16="http://schemas.microsoft.com/office/drawing/2014/main" id="{AC9DD2B3-2FF2-6746-A0CE-214E7FAF837C}"/>
              </a:ext>
            </a:extLst>
          </p:cNvPr>
          <p:cNvSpPr>
            <a:spLocks noGrp="1"/>
          </p:cNvSpPr>
          <p:nvPr>
            <p:ph type="dt" sz="half" idx="10"/>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6" name="Footer Placeholder 4">
            <a:extLst>
              <a:ext uri="{FF2B5EF4-FFF2-40B4-BE49-F238E27FC236}">
                <a16:creationId xmlns:a16="http://schemas.microsoft.com/office/drawing/2014/main" id="{E8AF9634-3601-4644-A6E2-6DD55ECFB9BD}"/>
              </a:ext>
            </a:extLst>
          </p:cNvPr>
          <p:cNvSpPr>
            <a:spLocks noGrp="1"/>
          </p:cNvSpPr>
          <p:nvPr>
            <p:ph type="ftr" sz="quarter" idx="3"/>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17" name="Slide Number Placeholder 5">
            <a:extLst>
              <a:ext uri="{FF2B5EF4-FFF2-40B4-BE49-F238E27FC236}">
                <a16:creationId xmlns:a16="http://schemas.microsoft.com/office/drawing/2014/main" id="{38E4C6C5-95BB-704B-8CBE-50012FDA0880}"/>
              </a:ext>
            </a:extLst>
          </p:cNvPr>
          <p:cNvSpPr>
            <a:spLocks noGrp="1"/>
          </p:cNvSpPr>
          <p:nvPr>
            <p:ph type="sldNum" sz="quarter" idx="4"/>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57F1E4F-1CFF-5643-939E-217C01CDF565}" type="slidenum">
              <a:rPr lang="en-US" smtClean="0"/>
              <a:pPr/>
              <a:t>‹#›</a:t>
            </a:fld>
            <a:endParaRPr lang="en-US" dirty="0"/>
          </a:p>
        </p:txBody>
      </p:sp>
      <p:sp>
        <p:nvSpPr>
          <p:cNvPr id="11" name="Title 1">
            <a:extLst>
              <a:ext uri="{FF2B5EF4-FFF2-40B4-BE49-F238E27FC236}">
                <a16:creationId xmlns:a16="http://schemas.microsoft.com/office/drawing/2014/main" id="{2C298196-6326-3841-BDC2-5A8C92032BE4}"/>
              </a:ext>
            </a:extLst>
          </p:cNvPr>
          <p:cNvSpPr>
            <a:spLocks noGrp="1"/>
          </p:cNvSpPr>
          <p:nvPr>
            <p:ph type="title"/>
          </p:nvPr>
        </p:nvSpPr>
        <p:spPr>
          <a:xfrm>
            <a:off x="581192" y="356716"/>
            <a:ext cx="11029616" cy="1013800"/>
          </a:xfrm>
          <a:prstGeom prst="rect">
            <a:avLst/>
          </a:prstGeom>
        </p:spPr>
        <p:txBody>
          <a:bodyPr anchor="ctr"/>
          <a:lstStyle>
            <a:lvl1pPr algn="ctr">
              <a:defRPr sz="3600" b="1" i="0">
                <a:latin typeface="Value Sans Pro" panose="020B0503050101040103"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933569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1191" y="1364641"/>
            <a:ext cx="5393100" cy="536005"/>
          </a:xfrm>
          <a:prstGeom prst="rect">
            <a:avLst/>
          </a:prstGeom>
        </p:spPr>
        <p:txBody>
          <a:bodyPr anchor="t">
            <a:noAutofit/>
          </a:bodyPr>
          <a:lstStyle>
            <a:lvl1pPr marL="0" indent="0" algn="ctr">
              <a:buNone/>
              <a:defRPr sz="1600" b="0" i="0">
                <a:solidFill>
                  <a:srgbClr val="174489"/>
                </a:solidFill>
                <a:latin typeface="Value Serif Pro" panose="0200080307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hasCustomPrompt="1"/>
          </p:nvPr>
        </p:nvSpPr>
        <p:spPr>
          <a:xfrm>
            <a:off x="581194" y="1978372"/>
            <a:ext cx="5393100" cy="4138387"/>
          </a:xfrm>
          <a:prstGeom prst="rect">
            <a:avLst/>
          </a:prstGeom>
        </p:spPr>
        <p:txBody>
          <a:bodyPr anchor="t">
            <a:normAutofit/>
          </a:bodyPr>
          <a:lstStyle>
            <a:lvl1pPr>
              <a:buNone/>
              <a:defRPr sz="1600" b="0" i="0">
                <a:latin typeface="Value Sans Pro" panose="020B0503050101040103" pitchFamily="34" charset="0"/>
              </a:defRPr>
            </a:lvl1pPr>
            <a:lvl2pPr>
              <a:defRPr b="0" i="0">
                <a:latin typeface="Value Sans Pro" panose="020B0503050101040103" pitchFamily="34" charset="0"/>
              </a:defRPr>
            </a:lvl2pPr>
            <a:lvl3pPr>
              <a:defRPr b="0" i="0">
                <a:latin typeface="Value Sans Pro" panose="020B0503050101040103" pitchFamily="34" charset="0"/>
              </a:defRPr>
            </a:lvl3pPr>
            <a:lvl4pPr>
              <a:defRPr b="0" i="0">
                <a:latin typeface="Value Sans Pro" panose="020B0503050101040103" pitchFamily="34" charset="0"/>
              </a:defRPr>
            </a:lvl4pPr>
            <a:lvl5pPr>
              <a:defRPr b="0" i="0">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hasCustomPrompt="1"/>
          </p:nvPr>
        </p:nvSpPr>
        <p:spPr>
          <a:xfrm>
            <a:off x="6217709" y="1364641"/>
            <a:ext cx="5393099" cy="553373"/>
          </a:xfrm>
          <a:prstGeom prst="rect">
            <a:avLst/>
          </a:prstGeom>
        </p:spPr>
        <p:txBody>
          <a:bodyPr anchor="t">
            <a:noAutofit/>
          </a:bodyPr>
          <a:lstStyle>
            <a:lvl1pPr marL="0" indent="0" algn="ctr">
              <a:buNone/>
              <a:defRPr sz="1600" b="0" i="0">
                <a:solidFill>
                  <a:srgbClr val="174489"/>
                </a:solidFill>
                <a:latin typeface="Value Serif Pro" panose="0200080307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hasCustomPrompt="1"/>
          </p:nvPr>
        </p:nvSpPr>
        <p:spPr>
          <a:xfrm>
            <a:off x="6217708" y="1978372"/>
            <a:ext cx="5393100" cy="4138387"/>
          </a:xfrm>
          <a:prstGeom prst="rect">
            <a:avLst/>
          </a:prstGeom>
        </p:spPr>
        <p:txBody>
          <a:bodyPr anchor="t">
            <a:normAutofit/>
          </a:bodyPr>
          <a:lstStyle>
            <a:lvl1pPr>
              <a:buNone/>
              <a:defRPr sz="1600" b="0" i="0">
                <a:latin typeface="Value Sans Pro" panose="020B0503050101040103" pitchFamily="34" charset="0"/>
              </a:defRPr>
            </a:lvl1pPr>
            <a:lvl2pPr>
              <a:defRPr b="0" i="0">
                <a:latin typeface="Value Sans Pro" panose="020B0503050101040103" pitchFamily="34" charset="0"/>
              </a:defRPr>
            </a:lvl2pPr>
            <a:lvl3pPr>
              <a:defRPr b="0" i="0">
                <a:latin typeface="Value Sans Pro" panose="020B0503050101040103" pitchFamily="34" charset="0"/>
              </a:defRPr>
            </a:lvl3pPr>
            <a:lvl4pPr>
              <a:defRPr b="0" i="0">
                <a:latin typeface="Value Sans Pro" panose="020B0503050101040103" pitchFamily="34" charset="0"/>
              </a:defRPr>
            </a:lvl4pPr>
            <a:lvl5pPr>
              <a:defRPr b="0" i="0">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8" name="Date Placeholder 3">
            <a:extLst>
              <a:ext uri="{FF2B5EF4-FFF2-40B4-BE49-F238E27FC236}">
                <a16:creationId xmlns:a16="http://schemas.microsoft.com/office/drawing/2014/main" id="{942CDB7F-76E3-C746-A9DB-DAF0D9212652}"/>
              </a:ext>
            </a:extLst>
          </p:cNvPr>
          <p:cNvSpPr>
            <a:spLocks noGrp="1"/>
          </p:cNvSpPr>
          <p:nvPr>
            <p:ph type="dt" sz="half" idx="10"/>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9" name="Footer Placeholder 4">
            <a:extLst>
              <a:ext uri="{FF2B5EF4-FFF2-40B4-BE49-F238E27FC236}">
                <a16:creationId xmlns:a16="http://schemas.microsoft.com/office/drawing/2014/main" id="{50758C82-301F-F84B-966C-A3A074382991}"/>
              </a:ext>
            </a:extLst>
          </p:cNvPr>
          <p:cNvSpPr>
            <a:spLocks noGrp="1"/>
          </p:cNvSpPr>
          <p:nvPr>
            <p:ph type="ftr" sz="quarter" idx="11"/>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20" name="Slide Number Placeholder 5">
            <a:extLst>
              <a:ext uri="{FF2B5EF4-FFF2-40B4-BE49-F238E27FC236}">
                <a16:creationId xmlns:a16="http://schemas.microsoft.com/office/drawing/2014/main" id="{621B109B-72DC-4540-AD5B-6F7407E1EB9A}"/>
              </a:ext>
            </a:extLst>
          </p:cNvPr>
          <p:cNvSpPr>
            <a:spLocks noGrp="1"/>
          </p:cNvSpPr>
          <p:nvPr>
            <p:ph type="sldNum" sz="quarter" idx="12"/>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57F1E4F-1CFF-5643-939E-217C01CDF565}" type="slidenum">
              <a:rPr lang="en-US" smtClean="0"/>
              <a:pPr/>
              <a:t>‹#›</a:t>
            </a:fld>
            <a:endParaRPr lang="en-US" dirty="0"/>
          </a:p>
        </p:txBody>
      </p:sp>
      <p:sp>
        <p:nvSpPr>
          <p:cNvPr id="11" name="Title 1">
            <a:extLst>
              <a:ext uri="{FF2B5EF4-FFF2-40B4-BE49-F238E27FC236}">
                <a16:creationId xmlns:a16="http://schemas.microsoft.com/office/drawing/2014/main" id="{FA988892-1EF6-3747-9322-F8E73407C8D2}"/>
              </a:ext>
            </a:extLst>
          </p:cNvPr>
          <p:cNvSpPr>
            <a:spLocks noGrp="1"/>
          </p:cNvSpPr>
          <p:nvPr>
            <p:ph type="title"/>
          </p:nvPr>
        </p:nvSpPr>
        <p:spPr>
          <a:xfrm>
            <a:off x="581192" y="356716"/>
            <a:ext cx="11029616" cy="1013800"/>
          </a:xfrm>
          <a:prstGeom prst="rect">
            <a:avLst/>
          </a:prstGeom>
        </p:spPr>
        <p:txBody>
          <a:bodyPr anchor="ctr"/>
          <a:lstStyle>
            <a:lvl1pPr algn="ctr">
              <a:defRPr sz="3600" b="1" i="0">
                <a:latin typeface="Value Sans Pro" panose="020B0503050101040103"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662163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BAD3730A-1C2B-9141-897A-AE5C0FE29382}"/>
              </a:ext>
            </a:extLst>
          </p:cNvPr>
          <p:cNvSpPr>
            <a:spLocks noGrp="1"/>
          </p:cNvSpPr>
          <p:nvPr>
            <p:ph type="dt" sz="half" idx="2"/>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0" name="Footer Placeholder 4">
            <a:extLst>
              <a:ext uri="{FF2B5EF4-FFF2-40B4-BE49-F238E27FC236}">
                <a16:creationId xmlns:a16="http://schemas.microsoft.com/office/drawing/2014/main" id="{71007AE9-4FC7-8649-B7BD-987250FD0136}"/>
              </a:ext>
            </a:extLst>
          </p:cNvPr>
          <p:cNvSpPr>
            <a:spLocks noGrp="1"/>
          </p:cNvSpPr>
          <p:nvPr>
            <p:ph type="ftr" sz="quarter" idx="3"/>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11" name="Slide Number Placeholder 5">
            <a:extLst>
              <a:ext uri="{FF2B5EF4-FFF2-40B4-BE49-F238E27FC236}">
                <a16:creationId xmlns:a16="http://schemas.microsoft.com/office/drawing/2014/main" id="{EEA53652-2294-1F45-A767-244A85DB559F}"/>
              </a:ext>
            </a:extLst>
          </p:cNvPr>
          <p:cNvSpPr>
            <a:spLocks noGrp="1"/>
          </p:cNvSpPr>
          <p:nvPr>
            <p:ph type="sldNum" sz="quarter" idx="4"/>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57F1E4F-1CFF-5643-939E-217C01CDF565}" type="slidenum">
              <a:rPr lang="en-US" smtClean="0"/>
              <a:pPr/>
              <a:t>‹#›</a:t>
            </a:fld>
            <a:endParaRPr lang="en-US" dirty="0"/>
          </a:p>
        </p:txBody>
      </p:sp>
      <p:pic>
        <p:nvPicPr>
          <p:cNvPr id="12" name="Image 11">
            <a:extLst>
              <a:ext uri="{FF2B5EF4-FFF2-40B4-BE49-F238E27FC236}">
                <a16:creationId xmlns:a16="http://schemas.microsoft.com/office/drawing/2014/main" id="{E2614130-8C97-7746-8EAC-A6749D0ABF2C}"/>
              </a:ext>
            </a:extLst>
          </p:cNvPr>
          <p:cNvPicPr>
            <a:picLocks noChangeAspect="1"/>
          </p:cNvPicPr>
          <p:nvPr userDrawn="1"/>
        </p:nvPicPr>
        <p:blipFill>
          <a:blip r:embed="rId2"/>
          <a:srcRect/>
          <a:stretch/>
        </p:blipFill>
        <p:spPr>
          <a:xfrm>
            <a:off x="241667" y="6116759"/>
            <a:ext cx="571500" cy="596900"/>
          </a:xfrm>
          <a:prstGeom prst="rect">
            <a:avLst/>
          </a:prstGeom>
        </p:spPr>
      </p:pic>
    </p:spTree>
    <p:extLst>
      <p:ext uri="{BB962C8B-B14F-4D97-AF65-F5344CB8AC3E}">
        <p14:creationId xmlns:p14="http://schemas.microsoft.com/office/powerpoint/2010/main" val="106264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re et contenu">
    <p:bg>
      <p:bgPr>
        <a:solidFill>
          <a:srgbClr val="1744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356716"/>
            <a:ext cx="11029616" cy="1013800"/>
          </a:xfrm>
          <a:prstGeom prst="rect">
            <a:avLst/>
          </a:prstGeom>
        </p:spPr>
        <p:txBody>
          <a:bodyPr anchor="b"/>
          <a:lstStyle>
            <a:lvl1pPr algn="ctr">
              <a:defRPr sz="3600" b="1" i="0">
                <a:solidFill>
                  <a:schemeClr val="bg1"/>
                </a:solidFill>
                <a:latin typeface="Value Sans Pro" panose="020B0503050101040103" pitchFamily="34" charset="0"/>
              </a:defRPr>
            </a:lvl1pPr>
          </a:lstStyle>
          <a:p>
            <a:r>
              <a:rPr lang="fr-FR" dirty="0"/>
              <a:t>Modifiez le style du titre</a:t>
            </a:r>
            <a:endParaRPr lang="en-US" dirty="0"/>
          </a:p>
        </p:txBody>
      </p:sp>
      <p:sp>
        <p:nvSpPr>
          <p:cNvPr id="3" name="Content Placeholder 2"/>
          <p:cNvSpPr>
            <a:spLocks noGrp="1"/>
          </p:cNvSpPr>
          <p:nvPr>
            <p:ph idx="1" hasCustomPrompt="1"/>
          </p:nvPr>
        </p:nvSpPr>
        <p:spPr>
          <a:xfrm>
            <a:off x="581192" y="1437694"/>
            <a:ext cx="11029615" cy="4557127"/>
          </a:xfrm>
          <a:prstGeom prst="rect">
            <a:avLst/>
          </a:prstGeom>
        </p:spPr>
        <p:txBody>
          <a:bodyPr/>
          <a:lstStyle>
            <a:lvl1pPr>
              <a:buClr>
                <a:srgbClr val="D8213B"/>
              </a:buClr>
              <a:buNone/>
              <a:defRPr b="0" i="0">
                <a:solidFill>
                  <a:schemeClr val="bg1"/>
                </a:solidFill>
                <a:latin typeface="Value Sans Pro" panose="020B0503050101040103" pitchFamily="34" charset="0"/>
              </a:defRPr>
            </a:lvl1pPr>
            <a:lvl2pPr>
              <a:buClr>
                <a:srgbClr val="D8213B"/>
              </a:buClr>
              <a:defRPr b="0" i="0">
                <a:solidFill>
                  <a:schemeClr val="bg1"/>
                </a:solidFill>
                <a:latin typeface="Value Sans Pro" panose="020B0503050101040103" pitchFamily="34" charset="0"/>
              </a:defRPr>
            </a:lvl2pPr>
            <a:lvl3pPr>
              <a:buClr>
                <a:srgbClr val="D8213B"/>
              </a:buClr>
              <a:defRPr b="0" i="0">
                <a:solidFill>
                  <a:schemeClr val="bg1"/>
                </a:solidFill>
                <a:latin typeface="Value Sans Pro" panose="020B0503050101040103" pitchFamily="34" charset="0"/>
              </a:defRPr>
            </a:lvl3pPr>
            <a:lvl4pPr>
              <a:buClr>
                <a:srgbClr val="D8213B"/>
              </a:buClr>
              <a:defRPr b="0" i="0">
                <a:solidFill>
                  <a:schemeClr val="bg1"/>
                </a:solidFill>
                <a:latin typeface="Value Sans Pro" panose="020B0503050101040103" pitchFamily="34" charset="0"/>
              </a:defRPr>
            </a:lvl4pPr>
            <a:lvl5pPr>
              <a:buClr>
                <a:srgbClr val="D8213B"/>
              </a:buClr>
              <a:defRPr b="0" i="0">
                <a:solidFill>
                  <a:schemeClr val="bg1"/>
                </a:solidFill>
                <a:latin typeface="Value Sans Pro" panose="020B05030501010401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Date Placeholder 3">
            <a:extLst>
              <a:ext uri="{FF2B5EF4-FFF2-40B4-BE49-F238E27FC236}">
                <a16:creationId xmlns:a16="http://schemas.microsoft.com/office/drawing/2014/main" id="{B488D7D9-34B5-D040-9760-24850352C00F}"/>
              </a:ext>
            </a:extLst>
          </p:cNvPr>
          <p:cNvSpPr>
            <a:spLocks noGrp="1"/>
          </p:cNvSpPr>
          <p:nvPr>
            <p:ph type="dt" sz="half" idx="2"/>
          </p:nvPr>
        </p:nvSpPr>
        <p:spPr>
          <a:xfrm>
            <a:off x="7605951" y="6343206"/>
            <a:ext cx="2844799" cy="365125"/>
          </a:xfrm>
          <a:prstGeom prst="rect">
            <a:avLst/>
          </a:prstGeom>
        </p:spPr>
        <p:txBody>
          <a:bodyPr vert="horz" lIns="91440" tIns="45720" rIns="91440" bIns="45720" rtlCol="0" anchor="ctr"/>
          <a:lstStyle>
            <a:lvl1pPr algn="r">
              <a:defRPr sz="900" b="0" i="0">
                <a:solidFill>
                  <a:srgbClr val="174489"/>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3" name="Footer Placeholder 4">
            <a:extLst>
              <a:ext uri="{FF2B5EF4-FFF2-40B4-BE49-F238E27FC236}">
                <a16:creationId xmlns:a16="http://schemas.microsoft.com/office/drawing/2014/main" id="{CA7A9A40-673F-8C4E-8E80-C72B189FBDB5}"/>
              </a:ext>
            </a:extLst>
          </p:cNvPr>
          <p:cNvSpPr>
            <a:spLocks noGrp="1"/>
          </p:cNvSpPr>
          <p:nvPr>
            <p:ph type="ftr" sz="quarter" idx="3"/>
          </p:nvPr>
        </p:nvSpPr>
        <p:spPr>
          <a:xfrm>
            <a:off x="920716" y="6338880"/>
            <a:ext cx="6577685" cy="365125"/>
          </a:xfrm>
          <a:prstGeom prst="rect">
            <a:avLst/>
          </a:prstGeom>
        </p:spPr>
        <p:txBody>
          <a:bodyPr vert="horz" lIns="91440" tIns="45720" rIns="91440" bIns="45720" rtlCol="0" anchor="ctr"/>
          <a:lstStyle>
            <a:lvl1pPr algn="l">
              <a:defRPr sz="900" b="0" i="0" cap="none">
                <a:solidFill>
                  <a:srgbClr val="174489"/>
                </a:solidFill>
                <a:latin typeface="Value Sans Pro" panose="020B0503050101040103" pitchFamily="34" charset="0"/>
              </a:defRPr>
            </a:lvl1pPr>
          </a:lstStyle>
          <a:p>
            <a:endParaRPr lang="en-US" dirty="0"/>
          </a:p>
        </p:txBody>
      </p:sp>
      <p:sp>
        <p:nvSpPr>
          <p:cNvPr id="8" name="Slide Number Placeholder 5">
            <a:extLst>
              <a:ext uri="{FF2B5EF4-FFF2-40B4-BE49-F238E27FC236}">
                <a16:creationId xmlns:a16="http://schemas.microsoft.com/office/drawing/2014/main" id="{E7BE6D9E-CD38-F043-9C18-20CAC3FC319A}"/>
              </a:ext>
            </a:extLst>
          </p:cNvPr>
          <p:cNvSpPr>
            <a:spLocks noGrp="1"/>
          </p:cNvSpPr>
          <p:nvPr>
            <p:ph type="sldNum" sz="quarter" idx="4"/>
          </p:nvPr>
        </p:nvSpPr>
        <p:spPr>
          <a:xfrm>
            <a:off x="10558300" y="6338880"/>
            <a:ext cx="1052510" cy="365125"/>
          </a:xfrm>
          <a:prstGeom prst="rect">
            <a:avLst/>
          </a:prstGeom>
        </p:spPr>
        <p:txBody>
          <a:bodyPr vert="horz" lIns="91440" tIns="45720" rIns="91440" bIns="45720" rtlCol="0" anchor="ctr"/>
          <a:lstStyle>
            <a:lvl1pPr algn="r">
              <a:defRPr sz="900" b="0" i="0">
                <a:solidFill>
                  <a:srgbClr val="D8213B"/>
                </a:solidFill>
                <a:latin typeface="Value Sans Pro" panose="020B0503050101040103" pitchFamily="34" charset="0"/>
              </a:defRPr>
            </a:lvl1pPr>
          </a:lstStyle>
          <a:p>
            <a:fld id="{DA3E4F45-01DA-BC4D-AC2A-0BA14E58476B}" type="slidenum">
              <a:rPr lang="en-US" smtClean="0"/>
              <a:pPr/>
              <a:t>‹#›</a:t>
            </a:fld>
            <a:endParaRPr lang="en-US" dirty="0"/>
          </a:p>
        </p:txBody>
      </p:sp>
    </p:spTree>
    <p:extLst>
      <p:ext uri="{BB962C8B-B14F-4D97-AF65-F5344CB8AC3E}">
        <p14:creationId xmlns:p14="http://schemas.microsoft.com/office/powerpoint/2010/main" val="415311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re de section">
    <p:bg>
      <p:bgPr>
        <a:solidFill>
          <a:srgbClr val="D8213B"/>
        </a:solidFill>
        <a:effectLst/>
      </p:bgPr>
    </p:bg>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66A65DB9-8CAD-AE40-9830-B6AE8C40E8F5}"/>
              </a:ext>
            </a:extLst>
          </p:cNvPr>
          <p:cNvPicPr>
            <a:picLocks noChangeAspect="1"/>
          </p:cNvPicPr>
          <p:nvPr userDrawn="1"/>
        </p:nvPicPr>
        <p:blipFill>
          <a:blip r:embed="rId2"/>
          <a:stretch>
            <a:fillRect/>
          </a:stretch>
        </p:blipFill>
        <p:spPr>
          <a:xfrm>
            <a:off x="285173" y="3861486"/>
            <a:ext cx="2957067" cy="2598822"/>
          </a:xfrm>
          <a:prstGeom prst="rect">
            <a:avLst/>
          </a:prstGeom>
        </p:spPr>
      </p:pic>
      <p:pic>
        <p:nvPicPr>
          <p:cNvPr id="4" name="Image 3">
            <a:extLst>
              <a:ext uri="{FF2B5EF4-FFF2-40B4-BE49-F238E27FC236}">
                <a16:creationId xmlns:a16="http://schemas.microsoft.com/office/drawing/2014/main" id="{6FAC9C6D-CDF4-8F41-8C09-B874599FA9D4}"/>
              </a:ext>
            </a:extLst>
          </p:cNvPr>
          <p:cNvPicPr>
            <a:picLocks noChangeAspect="1"/>
          </p:cNvPicPr>
          <p:nvPr userDrawn="1"/>
        </p:nvPicPr>
        <p:blipFill>
          <a:blip r:embed="rId3"/>
          <a:stretch>
            <a:fillRect/>
          </a:stretch>
        </p:blipFill>
        <p:spPr>
          <a:xfrm>
            <a:off x="4017010" y="2684287"/>
            <a:ext cx="4157980" cy="1489426"/>
          </a:xfrm>
          <a:prstGeom prst="rect">
            <a:avLst/>
          </a:prstGeom>
        </p:spPr>
      </p:pic>
    </p:spTree>
    <p:extLst>
      <p:ext uri="{BB962C8B-B14F-4D97-AF65-F5344CB8AC3E}">
        <p14:creationId xmlns:p14="http://schemas.microsoft.com/office/powerpoint/2010/main" val="109043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re de section">
    <p:bg>
      <p:bgPr>
        <a:solidFill>
          <a:srgbClr val="D8213B"/>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C9A77-1AA2-E34E-83A2-D031DCB1E66E}"/>
              </a:ext>
            </a:extLst>
          </p:cNvPr>
          <p:cNvSpPr>
            <a:spLocks noGrp="1"/>
          </p:cNvSpPr>
          <p:nvPr>
            <p:ph type="title"/>
          </p:nvPr>
        </p:nvSpPr>
        <p:spPr>
          <a:xfrm>
            <a:off x="581193" y="4742943"/>
            <a:ext cx="11029615" cy="1497507"/>
          </a:xfrm>
          <a:prstGeom prst="rect">
            <a:avLst/>
          </a:prstGeom>
        </p:spPr>
        <p:txBody>
          <a:bodyPr anchor="ctr">
            <a:normAutofit/>
          </a:bodyPr>
          <a:lstStyle>
            <a:lvl1pPr algn="ctr">
              <a:defRPr sz="2400" b="0" i="0" cap="none">
                <a:solidFill>
                  <a:schemeClr val="bg1"/>
                </a:solidFill>
                <a:latin typeface="Value Serif Pro" panose="02000803070000020004" pitchFamily="2" charset="0"/>
              </a:defRPr>
            </a:lvl1pPr>
          </a:lstStyle>
          <a:p>
            <a:r>
              <a:rPr lang="fr-FR" dirty="0"/>
              <a:t>Modifiez le style du titre</a:t>
            </a:r>
            <a:endParaRPr lang="en-US" dirty="0"/>
          </a:p>
        </p:txBody>
      </p:sp>
      <p:pic>
        <p:nvPicPr>
          <p:cNvPr id="6" name="Image 5">
            <a:extLst>
              <a:ext uri="{FF2B5EF4-FFF2-40B4-BE49-F238E27FC236}">
                <a16:creationId xmlns:a16="http://schemas.microsoft.com/office/drawing/2014/main" id="{76DB7F45-C25C-6C4F-AB3C-0D10847E65BD}"/>
              </a:ext>
            </a:extLst>
          </p:cNvPr>
          <p:cNvPicPr>
            <a:picLocks noChangeAspect="1"/>
          </p:cNvPicPr>
          <p:nvPr userDrawn="1"/>
        </p:nvPicPr>
        <p:blipFill>
          <a:blip r:embed="rId2"/>
          <a:stretch>
            <a:fillRect/>
          </a:stretch>
        </p:blipFill>
        <p:spPr>
          <a:xfrm>
            <a:off x="10760078" y="415095"/>
            <a:ext cx="927634" cy="968862"/>
          </a:xfrm>
          <a:prstGeom prst="rect">
            <a:avLst/>
          </a:prstGeom>
        </p:spPr>
      </p:pic>
      <p:pic>
        <p:nvPicPr>
          <p:cNvPr id="5" name="Image 4">
            <a:extLst>
              <a:ext uri="{FF2B5EF4-FFF2-40B4-BE49-F238E27FC236}">
                <a16:creationId xmlns:a16="http://schemas.microsoft.com/office/drawing/2014/main" id="{9B77E414-180A-C045-9C6E-F2F554218690}"/>
              </a:ext>
            </a:extLst>
          </p:cNvPr>
          <p:cNvPicPr>
            <a:picLocks noChangeAspect="1"/>
          </p:cNvPicPr>
          <p:nvPr userDrawn="1"/>
        </p:nvPicPr>
        <p:blipFill>
          <a:blip r:embed="rId3"/>
          <a:stretch>
            <a:fillRect/>
          </a:stretch>
        </p:blipFill>
        <p:spPr>
          <a:xfrm>
            <a:off x="4017010" y="2684287"/>
            <a:ext cx="4157980" cy="1489426"/>
          </a:xfrm>
          <a:prstGeom prst="rect">
            <a:avLst/>
          </a:prstGeom>
        </p:spPr>
      </p:pic>
    </p:spTree>
    <p:extLst>
      <p:ext uri="{BB962C8B-B14F-4D97-AF65-F5344CB8AC3E}">
        <p14:creationId xmlns:p14="http://schemas.microsoft.com/office/powerpoint/2010/main" val="376648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pic>
        <p:nvPicPr>
          <p:cNvPr id="4" name="Image 3" descr="Une image contenant personne, posant&#10;&#10;Description générée automatiquement">
            <a:extLst>
              <a:ext uri="{FF2B5EF4-FFF2-40B4-BE49-F238E27FC236}">
                <a16:creationId xmlns:a16="http://schemas.microsoft.com/office/drawing/2014/main" id="{FC530898-FF2D-9145-BB74-7834F75FCB48}"/>
              </a:ext>
            </a:extLst>
          </p:cNvPr>
          <p:cNvPicPr>
            <a:picLocks noChangeAspect="1"/>
          </p:cNvPicPr>
          <p:nvPr userDrawn="1"/>
        </p:nvPicPr>
        <p:blipFill>
          <a:blip r:embed="rId2"/>
          <a:stretch>
            <a:fillRect/>
          </a:stretch>
        </p:blipFill>
        <p:spPr>
          <a:xfrm>
            <a:off x="0" y="609"/>
            <a:ext cx="12192000" cy="6856781"/>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FB3F8AD-0926-A44C-BA19-4E16591A5FB3}"/>
              </a:ext>
            </a:extLst>
          </p:cNvPr>
          <p:cNvPicPr>
            <a:picLocks noChangeAspect="1"/>
          </p:cNvPicPr>
          <p:nvPr userDrawn="1"/>
        </p:nvPicPr>
        <p:blipFill>
          <a:blip r:embed="rId3"/>
          <a:stretch>
            <a:fillRect/>
          </a:stretch>
        </p:blipFill>
        <p:spPr>
          <a:xfrm>
            <a:off x="504288" y="713545"/>
            <a:ext cx="2332562" cy="2049975"/>
          </a:xfrm>
          <a:prstGeom prst="rect">
            <a:avLst/>
          </a:prstGeom>
        </p:spPr>
      </p:pic>
      <p:pic>
        <p:nvPicPr>
          <p:cNvPr id="7" name="Image 6">
            <a:extLst>
              <a:ext uri="{FF2B5EF4-FFF2-40B4-BE49-F238E27FC236}">
                <a16:creationId xmlns:a16="http://schemas.microsoft.com/office/drawing/2014/main" id="{CC56E8F7-504A-F447-94B6-AF8066DD993E}"/>
              </a:ext>
            </a:extLst>
          </p:cNvPr>
          <p:cNvPicPr>
            <a:picLocks noChangeAspect="1"/>
          </p:cNvPicPr>
          <p:nvPr userDrawn="1"/>
        </p:nvPicPr>
        <p:blipFill>
          <a:blip r:embed="rId4"/>
          <a:srcRect/>
          <a:stretch/>
        </p:blipFill>
        <p:spPr>
          <a:xfrm>
            <a:off x="11116212" y="415095"/>
            <a:ext cx="571500" cy="59690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650CE4FE-328E-F246-A20F-B8F31F0B1E20}"/>
              </a:ext>
            </a:extLst>
          </p:cNvPr>
          <p:cNvPicPr>
            <a:picLocks noChangeAspect="1"/>
          </p:cNvPicPr>
          <p:nvPr userDrawn="1"/>
        </p:nvPicPr>
        <p:blipFill>
          <a:blip r:embed="rId5"/>
          <a:stretch>
            <a:fillRect/>
          </a:stretch>
        </p:blipFill>
        <p:spPr>
          <a:xfrm>
            <a:off x="3896154" y="2329076"/>
            <a:ext cx="4399692" cy="2199846"/>
          </a:xfrm>
          <a:prstGeom prst="rect">
            <a:avLst/>
          </a:prstGeom>
        </p:spPr>
      </p:pic>
    </p:spTree>
    <p:extLst>
      <p:ext uri="{BB962C8B-B14F-4D97-AF65-F5344CB8AC3E}">
        <p14:creationId xmlns:p14="http://schemas.microsoft.com/office/powerpoint/2010/main" val="235933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re de section">
    <p:spTree>
      <p:nvGrpSpPr>
        <p:cNvPr id="1" name=""/>
        <p:cNvGrpSpPr/>
        <p:nvPr/>
      </p:nvGrpSpPr>
      <p:grpSpPr>
        <a:xfrm>
          <a:off x="0" y="0"/>
          <a:ext cx="0" cy="0"/>
          <a:chOff x="0" y="0"/>
          <a:chExt cx="0" cy="0"/>
        </a:xfrm>
      </p:grpSpPr>
      <p:pic>
        <p:nvPicPr>
          <p:cNvPr id="4" name="Image 3" descr="Une image contenant personne, posant&#10;&#10;Description générée automatiquement">
            <a:extLst>
              <a:ext uri="{FF2B5EF4-FFF2-40B4-BE49-F238E27FC236}">
                <a16:creationId xmlns:a16="http://schemas.microsoft.com/office/drawing/2014/main" id="{FC530898-FF2D-9145-BB74-7834F75FCB48}"/>
              </a:ext>
            </a:extLst>
          </p:cNvPr>
          <p:cNvPicPr>
            <a:picLocks noChangeAspect="1"/>
          </p:cNvPicPr>
          <p:nvPr userDrawn="1"/>
        </p:nvPicPr>
        <p:blipFill>
          <a:blip r:embed="rId2"/>
          <a:stretch>
            <a:fillRect/>
          </a:stretch>
        </p:blipFill>
        <p:spPr>
          <a:xfrm>
            <a:off x="0" y="609"/>
            <a:ext cx="12192000" cy="6856781"/>
          </a:xfrm>
          <a:prstGeom prst="rect">
            <a:avLst/>
          </a:prstGeom>
        </p:spPr>
      </p:pic>
      <p:pic>
        <p:nvPicPr>
          <p:cNvPr id="7" name="Image 6">
            <a:extLst>
              <a:ext uri="{FF2B5EF4-FFF2-40B4-BE49-F238E27FC236}">
                <a16:creationId xmlns:a16="http://schemas.microsoft.com/office/drawing/2014/main" id="{CC56E8F7-504A-F447-94B6-AF8066DD993E}"/>
              </a:ext>
            </a:extLst>
          </p:cNvPr>
          <p:cNvPicPr>
            <a:picLocks noChangeAspect="1"/>
          </p:cNvPicPr>
          <p:nvPr userDrawn="1"/>
        </p:nvPicPr>
        <p:blipFill>
          <a:blip r:embed="rId3"/>
          <a:srcRect/>
          <a:stretch/>
        </p:blipFill>
        <p:spPr>
          <a:xfrm>
            <a:off x="11116212" y="415095"/>
            <a:ext cx="571500" cy="596900"/>
          </a:xfrm>
          <a:prstGeom prst="rect">
            <a:avLst/>
          </a:prstGeom>
        </p:spPr>
      </p:pic>
      <p:pic>
        <p:nvPicPr>
          <p:cNvPr id="6" name="Image 5">
            <a:extLst>
              <a:ext uri="{FF2B5EF4-FFF2-40B4-BE49-F238E27FC236}">
                <a16:creationId xmlns:a16="http://schemas.microsoft.com/office/drawing/2014/main" id="{A1760AD4-9ED6-334F-9575-426B120AB147}"/>
              </a:ext>
            </a:extLst>
          </p:cNvPr>
          <p:cNvPicPr>
            <a:picLocks noChangeAspect="1"/>
          </p:cNvPicPr>
          <p:nvPr userDrawn="1"/>
        </p:nvPicPr>
        <p:blipFill>
          <a:blip r:embed="rId4"/>
          <a:stretch>
            <a:fillRect/>
          </a:stretch>
        </p:blipFill>
        <p:spPr>
          <a:xfrm>
            <a:off x="504288" y="415095"/>
            <a:ext cx="2635729" cy="1399736"/>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77DFA80C-4E13-CA49-89C4-1570FC9859D8}"/>
              </a:ext>
            </a:extLst>
          </p:cNvPr>
          <p:cNvPicPr>
            <a:picLocks noChangeAspect="1"/>
          </p:cNvPicPr>
          <p:nvPr userDrawn="1"/>
        </p:nvPicPr>
        <p:blipFill>
          <a:blip r:embed="rId5"/>
          <a:stretch>
            <a:fillRect/>
          </a:stretch>
        </p:blipFill>
        <p:spPr>
          <a:xfrm>
            <a:off x="3896154" y="2329076"/>
            <a:ext cx="4399692" cy="2199846"/>
          </a:xfrm>
          <a:prstGeom prst="rect">
            <a:avLst/>
          </a:prstGeom>
        </p:spPr>
      </p:pic>
    </p:spTree>
    <p:extLst>
      <p:ext uri="{BB962C8B-B14F-4D97-AF65-F5344CB8AC3E}">
        <p14:creationId xmlns:p14="http://schemas.microsoft.com/office/powerpoint/2010/main" val="44100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Titre de section">
    <p:bg>
      <p:bgPr>
        <a:solidFill>
          <a:srgbClr val="D821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3" y="2680247"/>
            <a:ext cx="11029615" cy="1497507"/>
          </a:xfrm>
          <a:prstGeom prst="rect">
            <a:avLst/>
          </a:prstGeom>
        </p:spPr>
        <p:txBody>
          <a:bodyPr anchor="ctr">
            <a:normAutofit/>
          </a:bodyPr>
          <a:lstStyle>
            <a:lvl1pPr algn="ctr">
              <a:defRPr sz="3600" b="0" i="0" cap="none">
                <a:solidFill>
                  <a:schemeClr val="bg1"/>
                </a:solidFill>
                <a:latin typeface="Value Serif Pro" panose="02000803070000020004" pitchFamily="2" charset="0"/>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581192" y="4249946"/>
            <a:ext cx="11029615" cy="600556"/>
          </a:xfrm>
          <a:prstGeom prst="rect">
            <a:avLst/>
          </a:prstGeom>
        </p:spPr>
        <p:txBody>
          <a:bodyPr anchor="t">
            <a:normAutofit/>
          </a:bodyPr>
          <a:lstStyle>
            <a:lvl1pPr marL="0" indent="0" algn="ctr">
              <a:buNone/>
              <a:defRPr sz="1800" b="0" i="0" cap="none">
                <a:solidFill>
                  <a:srgbClr val="174489"/>
                </a:solidFill>
                <a:latin typeface="Value Serif Pro" panose="0200080307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11" name="Date Placeholder 3">
            <a:extLst>
              <a:ext uri="{FF2B5EF4-FFF2-40B4-BE49-F238E27FC236}">
                <a16:creationId xmlns:a16="http://schemas.microsoft.com/office/drawing/2014/main" id="{93557972-D868-814D-9AE8-ABD34EE6AEB7}"/>
              </a:ext>
            </a:extLst>
          </p:cNvPr>
          <p:cNvSpPr>
            <a:spLocks noGrp="1"/>
          </p:cNvSpPr>
          <p:nvPr>
            <p:ph type="dt" sz="half" idx="10"/>
          </p:nvPr>
        </p:nvSpPr>
        <p:spPr>
          <a:xfrm>
            <a:off x="7605951" y="6343206"/>
            <a:ext cx="2844799" cy="365125"/>
          </a:xfrm>
          <a:prstGeom prst="rect">
            <a:avLst/>
          </a:prstGeom>
        </p:spPr>
        <p:txBody>
          <a:bodyPr vert="horz" lIns="91440" tIns="45720" rIns="91440" bIns="45720" rtlCol="0" anchor="ctr"/>
          <a:lstStyle>
            <a:lvl1pPr algn="r">
              <a:defRPr sz="900" b="0" i="0">
                <a:solidFill>
                  <a:schemeClr val="bg1"/>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2" name="Footer Placeholder 4">
            <a:extLst>
              <a:ext uri="{FF2B5EF4-FFF2-40B4-BE49-F238E27FC236}">
                <a16:creationId xmlns:a16="http://schemas.microsoft.com/office/drawing/2014/main" id="{D7A371A2-782C-0F41-BBBF-EC0518A2E82A}"/>
              </a:ext>
            </a:extLst>
          </p:cNvPr>
          <p:cNvSpPr>
            <a:spLocks noGrp="1"/>
          </p:cNvSpPr>
          <p:nvPr>
            <p:ph type="ftr" sz="quarter" idx="11"/>
          </p:nvPr>
        </p:nvSpPr>
        <p:spPr>
          <a:xfrm>
            <a:off x="920716" y="6338880"/>
            <a:ext cx="6577685" cy="365125"/>
          </a:xfrm>
          <a:prstGeom prst="rect">
            <a:avLst/>
          </a:prstGeom>
        </p:spPr>
        <p:txBody>
          <a:bodyPr vert="horz" lIns="91440" tIns="45720" rIns="91440" bIns="45720" rtlCol="0" anchor="ctr"/>
          <a:lstStyle>
            <a:lvl1pPr algn="l">
              <a:defRPr sz="900" b="0" i="0" cap="none">
                <a:solidFill>
                  <a:schemeClr val="bg1"/>
                </a:solidFill>
                <a:latin typeface="Value Sans Pro" panose="020B0503050101040103" pitchFamily="34" charset="0"/>
              </a:defRPr>
            </a:lvl1pPr>
          </a:lstStyle>
          <a:p>
            <a:endParaRPr lang="en-US" dirty="0"/>
          </a:p>
        </p:txBody>
      </p:sp>
      <p:sp>
        <p:nvSpPr>
          <p:cNvPr id="13" name="Slide Number Placeholder 5">
            <a:extLst>
              <a:ext uri="{FF2B5EF4-FFF2-40B4-BE49-F238E27FC236}">
                <a16:creationId xmlns:a16="http://schemas.microsoft.com/office/drawing/2014/main" id="{7AE0E2A7-583E-FC40-BBAB-A096668FA705}"/>
              </a:ext>
            </a:extLst>
          </p:cNvPr>
          <p:cNvSpPr>
            <a:spLocks noGrp="1"/>
          </p:cNvSpPr>
          <p:nvPr>
            <p:ph type="sldNum" sz="quarter" idx="12"/>
          </p:nvPr>
        </p:nvSpPr>
        <p:spPr>
          <a:xfrm>
            <a:off x="10558300" y="6338880"/>
            <a:ext cx="1052510" cy="365125"/>
          </a:xfrm>
          <a:prstGeom prst="rect">
            <a:avLst/>
          </a:prstGeom>
        </p:spPr>
        <p:txBody>
          <a:bodyPr vert="horz" lIns="91440" tIns="45720" rIns="91440" bIns="45720" rtlCol="0" anchor="ctr"/>
          <a:lstStyle>
            <a:lvl1pPr algn="r">
              <a:defRPr sz="900" b="0" i="0">
                <a:solidFill>
                  <a:schemeClr val="bg1"/>
                </a:solidFill>
                <a:latin typeface="Value Sans Pro" panose="020B0503050101040103"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931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Titre de section">
    <p:bg>
      <p:bgPr>
        <a:solidFill>
          <a:srgbClr val="1744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3" y="2680247"/>
            <a:ext cx="11029615" cy="1497507"/>
          </a:xfrm>
          <a:prstGeom prst="rect">
            <a:avLst/>
          </a:prstGeom>
        </p:spPr>
        <p:txBody>
          <a:bodyPr anchor="ctr">
            <a:normAutofit/>
          </a:bodyPr>
          <a:lstStyle>
            <a:lvl1pPr algn="ctr">
              <a:defRPr sz="3600" b="0" i="0" cap="none">
                <a:solidFill>
                  <a:schemeClr val="bg1"/>
                </a:solidFill>
                <a:latin typeface="Value Serif Pro" panose="02000803070000020004" pitchFamily="2" charset="0"/>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581192" y="4249946"/>
            <a:ext cx="11029615" cy="600556"/>
          </a:xfrm>
          <a:prstGeom prst="rect">
            <a:avLst/>
          </a:prstGeom>
        </p:spPr>
        <p:txBody>
          <a:bodyPr anchor="t">
            <a:normAutofit/>
          </a:bodyPr>
          <a:lstStyle>
            <a:lvl1pPr marL="0" indent="0" algn="ctr">
              <a:buNone/>
              <a:defRPr sz="1800" b="0" i="0" cap="none">
                <a:solidFill>
                  <a:srgbClr val="D8213B"/>
                </a:solidFill>
                <a:latin typeface="Value Serif Pro" panose="0200080307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11" name="Date Placeholder 3">
            <a:extLst>
              <a:ext uri="{FF2B5EF4-FFF2-40B4-BE49-F238E27FC236}">
                <a16:creationId xmlns:a16="http://schemas.microsoft.com/office/drawing/2014/main" id="{51656E5B-B6C0-1845-92D7-A8305E9DEEF4}"/>
              </a:ext>
            </a:extLst>
          </p:cNvPr>
          <p:cNvSpPr>
            <a:spLocks noGrp="1"/>
          </p:cNvSpPr>
          <p:nvPr>
            <p:ph type="dt" sz="half" idx="10"/>
          </p:nvPr>
        </p:nvSpPr>
        <p:spPr>
          <a:xfrm>
            <a:off x="7605951" y="6343206"/>
            <a:ext cx="2844799" cy="365125"/>
          </a:xfrm>
          <a:prstGeom prst="rect">
            <a:avLst/>
          </a:prstGeom>
        </p:spPr>
        <p:txBody>
          <a:bodyPr vert="horz" lIns="91440" tIns="45720" rIns="91440" bIns="45720" rtlCol="0" anchor="ctr"/>
          <a:lstStyle>
            <a:lvl1pPr algn="r">
              <a:defRPr sz="900" b="0" i="0">
                <a:solidFill>
                  <a:schemeClr val="bg1"/>
                </a:solidFill>
                <a:latin typeface="Value Sans Pro" panose="020B0503050101040103" pitchFamily="34" charset="0"/>
              </a:defRPr>
            </a:lvl1pPr>
          </a:lstStyle>
          <a:p>
            <a:fld id="{B61BEF0D-F0BB-DE4B-95CE-6DB70DBA9567}" type="datetimeFigureOut">
              <a:rPr lang="en-US" smtClean="0"/>
              <a:pPr/>
              <a:t>12/21/2023</a:t>
            </a:fld>
            <a:endParaRPr lang="en-US" dirty="0"/>
          </a:p>
        </p:txBody>
      </p:sp>
      <p:sp>
        <p:nvSpPr>
          <p:cNvPr id="12" name="Footer Placeholder 4">
            <a:extLst>
              <a:ext uri="{FF2B5EF4-FFF2-40B4-BE49-F238E27FC236}">
                <a16:creationId xmlns:a16="http://schemas.microsoft.com/office/drawing/2014/main" id="{2B7B2A06-5E93-6B42-9333-AC7BA1C9FCF9}"/>
              </a:ext>
            </a:extLst>
          </p:cNvPr>
          <p:cNvSpPr>
            <a:spLocks noGrp="1"/>
          </p:cNvSpPr>
          <p:nvPr>
            <p:ph type="ftr" sz="quarter" idx="11"/>
          </p:nvPr>
        </p:nvSpPr>
        <p:spPr>
          <a:xfrm>
            <a:off x="920716" y="6338880"/>
            <a:ext cx="6577685" cy="365125"/>
          </a:xfrm>
          <a:prstGeom prst="rect">
            <a:avLst/>
          </a:prstGeom>
        </p:spPr>
        <p:txBody>
          <a:bodyPr vert="horz" lIns="91440" tIns="45720" rIns="91440" bIns="45720" rtlCol="0" anchor="ctr"/>
          <a:lstStyle>
            <a:lvl1pPr algn="l">
              <a:defRPr sz="900" b="0" i="0" cap="none">
                <a:solidFill>
                  <a:schemeClr val="bg1"/>
                </a:solidFill>
                <a:latin typeface="Value Sans Pro" panose="020B0503050101040103" pitchFamily="34" charset="0"/>
              </a:defRPr>
            </a:lvl1pPr>
          </a:lstStyle>
          <a:p>
            <a:endParaRPr lang="en-US" dirty="0"/>
          </a:p>
        </p:txBody>
      </p:sp>
      <p:sp>
        <p:nvSpPr>
          <p:cNvPr id="13" name="Slide Number Placeholder 5">
            <a:extLst>
              <a:ext uri="{FF2B5EF4-FFF2-40B4-BE49-F238E27FC236}">
                <a16:creationId xmlns:a16="http://schemas.microsoft.com/office/drawing/2014/main" id="{7A8B970B-478D-954F-BAED-796019206FC3}"/>
              </a:ext>
            </a:extLst>
          </p:cNvPr>
          <p:cNvSpPr>
            <a:spLocks noGrp="1"/>
          </p:cNvSpPr>
          <p:nvPr>
            <p:ph type="sldNum" sz="quarter" idx="12"/>
          </p:nvPr>
        </p:nvSpPr>
        <p:spPr>
          <a:xfrm>
            <a:off x="10558300" y="6338880"/>
            <a:ext cx="1052510" cy="365125"/>
          </a:xfrm>
          <a:prstGeom prst="rect">
            <a:avLst/>
          </a:prstGeom>
        </p:spPr>
        <p:txBody>
          <a:bodyPr vert="horz" lIns="91440" tIns="45720" rIns="91440" bIns="45720" rtlCol="0" anchor="ctr"/>
          <a:lstStyle>
            <a:lvl1pPr algn="r">
              <a:defRPr sz="900" b="0" i="0">
                <a:solidFill>
                  <a:schemeClr val="bg1"/>
                </a:solidFill>
                <a:latin typeface="Value Sans Pro" panose="020B0503050101040103"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482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68" r:id="rId2"/>
    <p:sldLayoutId id="2147483669" r:id="rId3"/>
    <p:sldLayoutId id="2147483660" r:id="rId4"/>
    <p:sldLayoutId id="2147483661" r:id="rId5"/>
    <p:sldLayoutId id="2147483659" r:id="rId6"/>
    <p:sldLayoutId id="2147483670" r:id="rId7"/>
    <p:sldLayoutId id="2147483658" r:id="rId8"/>
    <p:sldLayoutId id="2147483662" r:id="rId9"/>
    <p:sldLayoutId id="2147483652" r:id="rId10"/>
    <p:sldLayoutId id="2147483653" r:id="rId11"/>
    <p:sldLayoutId id="2147483655" r:id="rId12"/>
  </p:sldLayoutIdLst>
  <p:txStyles>
    <p:titleStyle>
      <a:lvl1pPr algn="l" defTabSz="457200" rtl="0" eaLnBrk="1" latinLnBrk="0" hangingPunct="1">
        <a:spcBef>
          <a:spcPct val="0"/>
        </a:spcBef>
        <a:buNone/>
        <a:defRPr sz="2800" b="0" i="0" kern="1200" cap="none">
          <a:solidFill>
            <a:srgbClr val="D8213B"/>
          </a:solidFill>
          <a:latin typeface="Value Serif Pro" panose="0200080307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310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457200" rtl="0" eaLnBrk="1" latinLnBrk="0" hangingPunct="1">
        <a:spcBef>
          <a:spcPct val="0"/>
        </a:spcBef>
        <a:buNone/>
        <a:defRPr sz="2800" b="0" i="0" kern="1200" cap="none">
          <a:solidFill>
            <a:srgbClr val="D8213B"/>
          </a:solidFill>
          <a:latin typeface="Value Serif Pro" panose="0200080307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svg"/><Relationship Id="rId9" Type="http://schemas.openxmlformats.org/officeDocument/2006/relationships/image" Target="../media/image32.jp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programme_pause" TargetMode="External"/><Relationship Id="rId2" Type="http://schemas.openxmlformats.org/officeDocument/2006/relationships/hyperlink" Target="http://www.programmepause.fr/" TargetMode="Externa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hyperlink" Target="https://twitter.com/Programme_PAU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448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9239DE3-B6FB-FE43-B81E-DD0D1BE9F566}"/>
              </a:ext>
            </a:extLst>
          </p:cNvPr>
          <p:cNvSpPr>
            <a:spLocks noGrp="1"/>
          </p:cNvSpPr>
          <p:nvPr>
            <p:ph type="title"/>
          </p:nvPr>
        </p:nvSpPr>
        <p:spPr/>
        <p:txBody>
          <a:bodyPr/>
          <a:lstStyle/>
          <a:p>
            <a:r>
              <a:rPr lang="fr-FR" dirty="0"/>
              <a:t>Beneficiaries’ profile</a:t>
            </a:r>
          </a:p>
        </p:txBody>
      </p:sp>
      <p:graphicFrame>
        <p:nvGraphicFramePr>
          <p:cNvPr id="10" name="Graphique 9">
            <a:extLst>
              <a:ext uri="{FF2B5EF4-FFF2-40B4-BE49-F238E27FC236}">
                <a16:creationId xmlns:a16="http://schemas.microsoft.com/office/drawing/2014/main" id="{C955849D-2439-E746-AFCB-980EC688B96B}"/>
              </a:ext>
            </a:extLst>
          </p:cNvPr>
          <p:cNvGraphicFramePr/>
          <p:nvPr>
            <p:extLst>
              <p:ext uri="{D42A27DB-BD31-4B8C-83A1-F6EECF244321}">
                <p14:modId xmlns:p14="http://schemas.microsoft.com/office/powerpoint/2010/main" val="1645200773"/>
              </p:ext>
            </p:extLst>
          </p:nvPr>
        </p:nvGraphicFramePr>
        <p:xfrm>
          <a:off x="7516602" y="1900950"/>
          <a:ext cx="3724624" cy="4326162"/>
        </p:xfrm>
        <a:graphic>
          <a:graphicData uri="http://schemas.openxmlformats.org/drawingml/2006/chart">
            <c:chart xmlns:c="http://schemas.openxmlformats.org/drawingml/2006/chart" xmlns:r="http://schemas.openxmlformats.org/officeDocument/2006/relationships" r:id="rId2"/>
          </a:graphicData>
        </a:graphic>
      </p:graphicFrame>
      <p:sp>
        <p:nvSpPr>
          <p:cNvPr id="18" name="Espace réservé du contenu 3">
            <a:extLst>
              <a:ext uri="{FF2B5EF4-FFF2-40B4-BE49-F238E27FC236}">
                <a16:creationId xmlns:a16="http://schemas.microsoft.com/office/drawing/2014/main" id="{F4EC867F-81FC-C042-B09B-CCB617F82867}"/>
              </a:ext>
            </a:extLst>
          </p:cNvPr>
          <p:cNvSpPr txBox="1">
            <a:spLocks/>
          </p:cNvSpPr>
          <p:nvPr/>
        </p:nvSpPr>
        <p:spPr>
          <a:xfrm>
            <a:off x="8340397" y="4064031"/>
            <a:ext cx="805554" cy="281692"/>
          </a:xfrm>
          <a:prstGeom prst="rect">
            <a:avLst/>
          </a:prstGeom>
        </p:spPr>
        <p:txBody>
          <a:bodyPr/>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6000" marR="0" lvl="0" indent="-306000" algn="ctr" defTabSz="457200" rtl="0" eaLnBrk="1" fontAlgn="auto" latinLnBrk="0" hangingPunct="1">
              <a:lnSpc>
                <a:spcPct val="100000"/>
              </a:lnSpc>
              <a:spcBef>
                <a:spcPct val="20000"/>
              </a:spcBef>
              <a:spcAft>
                <a:spcPts val="600"/>
              </a:spcAft>
              <a:buClr>
                <a:srgbClr val="D8213B"/>
              </a:buClr>
              <a:buSzPct val="92000"/>
              <a:buFont typeface="Arial" panose="020B0604020202020204" pitchFamily="34" charset="0"/>
              <a:buNone/>
              <a:tabLst/>
              <a:defRPr/>
            </a:pPr>
            <a:r>
              <a:rPr kumimoji="0" lang="fr-FR" sz="1800" b="1" i="0" u="none" strike="noStrike" kern="1200" cap="none" spc="0" normalizeH="0" baseline="0" noProof="0" dirty="0">
                <a:ln>
                  <a:noFill/>
                </a:ln>
                <a:solidFill>
                  <a:srgbClr val="FFFFFF"/>
                </a:solidFill>
                <a:effectLst/>
                <a:uLnTx/>
                <a:uFillTx/>
                <a:latin typeface="Value Sans Pro" panose="020B0503050101040103" pitchFamily="34" charset="0"/>
                <a:ea typeface="+mn-ea"/>
                <a:cs typeface="+mn-cs"/>
              </a:rPr>
              <a:t>23 %</a:t>
            </a:r>
          </a:p>
        </p:txBody>
      </p:sp>
      <p:sp>
        <p:nvSpPr>
          <p:cNvPr id="19" name="Espace réservé du contenu 3">
            <a:extLst>
              <a:ext uri="{FF2B5EF4-FFF2-40B4-BE49-F238E27FC236}">
                <a16:creationId xmlns:a16="http://schemas.microsoft.com/office/drawing/2014/main" id="{F88CAF71-F7B1-2846-98B5-28D84732C18D}"/>
              </a:ext>
            </a:extLst>
          </p:cNvPr>
          <p:cNvSpPr txBox="1">
            <a:spLocks/>
          </p:cNvSpPr>
          <p:nvPr/>
        </p:nvSpPr>
        <p:spPr>
          <a:xfrm>
            <a:off x="9626383" y="3708359"/>
            <a:ext cx="805554" cy="281692"/>
          </a:xfrm>
          <a:prstGeom prst="rect">
            <a:avLst/>
          </a:prstGeom>
        </p:spPr>
        <p:txBody>
          <a:bodyPr/>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6000" marR="0" lvl="0" indent="-306000" algn="ctr" defTabSz="457200" rtl="0" eaLnBrk="1" fontAlgn="auto" latinLnBrk="0" hangingPunct="1">
              <a:lnSpc>
                <a:spcPct val="100000"/>
              </a:lnSpc>
              <a:spcBef>
                <a:spcPct val="20000"/>
              </a:spcBef>
              <a:spcAft>
                <a:spcPts val="600"/>
              </a:spcAft>
              <a:buClr>
                <a:srgbClr val="D8213B"/>
              </a:buClr>
              <a:buSzPct val="92000"/>
              <a:buFont typeface="Arial" panose="020B0604020202020204" pitchFamily="34" charset="0"/>
              <a:buNone/>
              <a:tabLst/>
              <a:defRPr/>
            </a:pPr>
            <a:r>
              <a:rPr lang="fr-FR" b="1" dirty="0">
                <a:solidFill>
                  <a:srgbClr val="FFFFFF"/>
                </a:solidFill>
              </a:rPr>
              <a:t>55</a:t>
            </a:r>
            <a:r>
              <a:rPr kumimoji="0" lang="fr-FR" sz="1800" b="1" i="0" u="none" strike="noStrike" kern="1200" cap="none" spc="0" normalizeH="0" baseline="0" noProof="0" dirty="0">
                <a:ln>
                  <a:noFill/>
                </a:ln>
                <a:solidFill>
                  <a:srgbClr val="FFFFFF"/>
                </a:solidFill>
                <a:effectLst/>
                <a:uLnTx/>
                <a:uFillTx/>
                <a:latin typeface="Value Sans Pro" panose="020B0503050101040103" pitchFamily="34" charset="0"/>
                <a:ea typeface="+mn-ea"/>
                <a:cs typeface="+mn-cs"/>
              </a:rPr>
              <a:t> %</a:t>
            </a:r>
          </a:p>
        </p:txBody>
      </p:sp>
      <p:sp>
        <p:nvSpPr>
          <p:cNvPr id="20" name="Espace réservé du contenu 3">
            <a:extLst>
              <a:ext uri="{FF2B5EF4-FFF2-40B4-BE49-F238E27FC236}">
                <a16:creationId xmlns:a16="http://schemas.microsoft.com/office/drawing/2014/main" id="{E3733D42-81EF-614C-AAB1-888EE1507AEA}"/>
              </a:ext>
            </a:extLst>
          </p:cNvPr>
          <p:cNvSpPr txBox="1">
            <a:spLocks/>
          </p:cNvSpPr>
          <p:nvPr/>
        </p:nvSpPr>
        <p:spPr>
          <a:xfrm>
            <a:off x="8191969" y="3082487"/>
            <a:ext cx="805554" cy="281692"/>
          </a:xfrm>
          <a:prstGeom prst="rect">
            <a:avLst/>
          </a:prstGeom>
        </p:spPr>
        <p:txBody>
          <a:bodyPr/>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6000" marR="0" lvl="0" indent="-306000" algn="ctr" defTabSz="457200" rtl="0" eaLnBrk="1" fontAlgn="auto" latinLnBrk="0" hangingPunct="1">
              <a:lnSpc>
                <a:spcPct val="100000"/>
              </a:lnSpc>
              <a:spcBef>
                <a:spcPct val="20000"/>
              </a:spcBef>
              <a:spcAft>
                <a:spcPts val="600"/>
              </a:spcAft>
              <a:buClr>
                <a:srgbClr val="D8213B"/>
              </a:buClr>
              <a:buSzPct val="92000"/>
              <a:buFont typeface="Arial" panose="020B0604020202020204" pitchFamily="34" charset="0"/>
              <a:buNone/>
              <a:tabLst/>
              <a:defRPr/>
            </a:pPr>
            <a:r>
              <a:rPr lang="fr-FR" b="1" noProof="0" dirty="0">
                <a:solidFill>
                  <a:srgbClr val="FFFFFF"/>
                </a:solidFill>
              </a:rPr>
              <a:t>12</a:t>
            </a:r>
            <a:r>
              <a:rPr kumimoji="0" lang="fr-FR" sz="1800" b="1" i="0" u="none" strike="noStrike" kern="1200" cap="none" spc="0" normalizeH="0" baseline="0" noProof="0" dirty="0">
                <a:ln>
                  <a:noFill/>
                </a:ln>
                <a:solidFill>
                  <a:srgbClr val="FFFFFF"/>
                </a:solidFill>
                <a:effectLst/>
                <a:uLnTx/>
                <a:uFillTx/>
                <a:latin typeface="Value Sans Pro" panose="020B0503050101040103" pitchFamily="34" charset="0"/>
                <a:ea typeface="+mn-ea"/>
                <a:cs typeface="+mn-cs"/>
              </a:rPr>
              <a:t> %</a:t>
            </a:r>
          </a:p>
        </p:txBody>
      </p:sp>
      <p:sp>
        <p:nvSpPr>
          <p:cNvPr id="24" name="Espace réservé du contenu 3">
            <a:extLst>
              <a:ext uri="{FF2B5EF4-FFF2-40B4-BE49-F238E27FC236}">
                <a16:creationId xmlns:a16="http://schemas.microsoft.com/office/drawing/2014/main" id="{5D13EA96-8B38-B243-8DF8-2EFDC86457AD}"/>
              </a:ext>
            </a:extLst>
          </p:cNvPr>
          <p:cNvSpPr txBox="1">
            <a:spLocks/>
          </p:cNvSpPr>
          <p:nvPr/>
        </p:nvSpPr>
        <p:spPr>
          <a:xfrm>
            <a:off x="1741253" y="1533622"/>
            <a:ext cx="1872712" cy="3591506"/>
          </a:xfrm>
          <a:prstGeom prst="rect">
            <a:avLst/>
          </a:prstGeom>
        </p:spPr>
        <p:txBody>
          <a:bodyPr/>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D8213B"/>
              </a:buClr>
              <a:buSzPct val="92000"/>
              <a:buFont typeface="Arial" panose="020B0604020202020204" pitchFamily="34" charset="0"/>
              <a:buNone/>
              <a:tabLst/>
              <a:defRPr/>
            </a:pPr>
            <a: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t>41</a:t>
            </a:r>
            <a:b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br>
            <a:r>
              <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rPr>
              <a:t>countries</a:t>
            </a:r>
          </a:p>
          <a:p>
            <a:pPr marL="0" marR="0" lvl="0" indent="0" algn="l" defTabSz="457200" rtl="0" eaLnBrk="1" fontAlgn="auto" latinLnBrk="0" hangingPunct="1">
              <a:lnSpc>
                <a:spcPct val="100000"/>
              </a:lnSpc>
              <a:spcBef>
                <a:spcPts val="600"/>
              </a:spcBef>
              <a:spcAft>
                <a:spcPts val="0"/>
              </a:spcAft>
              <a:buClr>
                <a:srgbClr val="D8213B"/>
              </a:buClr>
              <a:buSzPct val="92000"/>
              <a:buFont typeface="Arial" panose="020B0604020202020204" pitchFamily="34" charset="0"/>
              <a:buNone/>
              <a:tabLst/>
              <a:defRPr/>
            </a:pPr>
            <a:endPar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endParaRPr>
          </a:p>
          <a:p>
            <a:pPr marL="0" marR="0" lvl="0" indent="0" algn="l" defTabSz="457200" rtl="0" eaLnBrk="1" fontAlgn="auto" latinLnBrk="0" hangingPunct="1">
              <a:lnSpc>
                <a:spcPct val="100000"/>
              </a:lnSpc>
              <a:spcBef>
                <a:spcPts val="600"/>
              </a:spcBef>
              <a:spcAft>
                <a:spcPts val="0"/>
              </a:spcAft>
              <a:buClr>
                <a:srgbClr val="D8213B"/>
              </a:buClr>
              <a:buSzPct val="92000"/>
              <a:buFont typeface="Arial" panose="020B0604020202020204" pitchFamily="34" charset="0"/>
              <a:buNone/>
              <a:tabLst/>
              <a:defRPr/>
            </a:pPr>
            <a:r>
              <a:rPr lang="fr-FR" sz="4000" b="1" dirty="0">
                <a:solidFill>
                  <a:srgbClr val="D8213B"/>
                </a:solidFill>
              </a:rPr>
              <a:t>51</a:t>
            </a:r>
            <a: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t>%</a:t>
            </a:r>
            <a:b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br>
            <a:r>
              <a:rPr lang="fr-FR" sz="1600" dirty="0"/>
              <a:t>men</a:t>
            </a:r>
            <a:endPar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endParaRPr>
          </a:p>
          <a:p>
            <a:pPr marL="0" marR="0" lvl="0" indent="0" algn="l" defTabSz="457200" rtl="0" eaLnBrk="1" fontAlgn="auto" latinLnBrk="0" hangingPunct="1">
              <a:lnSpc>
                <a:spcPct val="100000"/>
              </a:lnSpc>
              <a:spcBef>
                <a:spcPts val="600"/>
              </a:spcBef>
              <a:spcAft>
                <a:spcPts val="0"/>
              </a:spcAft>
              <a:buClr>
                <a:srgbClr val="D8213B"/>
              </a:buClr>
              <a:buSzPct val="92000"/>
              <a:buFont typeface="Arial" panose="020B0604020202020204" pitchFamily="34" charset="0"/>
              <a:buNone/>
              <a:tabLst/>
              <a:defRPr/>
            </a:pPr>
            <a:endPar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endParaRPr>
          </a:p>
          <a:p>
            <a:pPr marL="0" marR="0" lvl="0" indent="0" algn="l" defTabSz="457200" rtl="0" eaLnBrk="1" fontAlgn="auto" latinLnBrk="0" hangingPunct="1">
              <a:lnSpc>
                <a:spcPct val="100000"/>
              </a:lnSpc>
              <a:spcBef>
                <a:spcPts val="600"/>
              </a:spcBef>
              <a:spcAft>
                <a:spcPts val="0"/>
              </a:spcAft>
              <a:buClr>
                <a:srgbClr val="D8213B"/>
              </a:buClr>
              <a:buSzPct val="92000"/>
              <a:buFont typeface="Arial" panose="020B0604020202020204" pitchFamily="34" charset="0"/>
              <a:buNone/>
              <a:tabLst/>
              <a:defRPr/>
            </a:pPr>
            <a:r>
              <a:rPr lang="fr-FR" sz="4000" b="1" dirty="0">
                <a:solidFill>
                  <a:srgbClr val="D8213B"/>
                </a:solidFill>
              </a:rPr>
              <a:t>49</a:t>
            </a:r>
            <a: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t>%</a:t>
            </a:r>
            <a:br>
              <a:rPr kumimoji="0" lang="fr-FR" sz="16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br>
            <a:r>
              <a:rPr lang="fr-FR" sz="1600" dirty="0"/>
              <a:t>women</a:t>
            </a:r>
            <a:endPar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endParaRPr>
          </a:p>
        </p:txBody>
      </p:sp>
      <p:pic>
        <p:nvPicPr>
          <p:cNvPr id="4" name="Image 3">
            <a:extLst>
              <a:ext uri="{FF2B5EF4-FFF2-40B4-BE49-F238E27FC236}">
                <a16:creationId xmlns:a16="http://schemas.microsoft.com/office/drawing/2014/main" id="{8866582C-BA32-A548-AFC9-ECEE2D2932FF}"/>
              </a:ext>
            </a:extLst>
          </p:cNvPr>
          <p:cNvPicPr>
            <a:picLocks noChangeAspect="1"/>
          </p:cNvPicPr>
          <p:nvPr/>
        </p:nvPicPr>
        <p:blipFill>
          <a:blip r:embed="rId3"/>
          <a:srcRect/>
          <a:stretch/>
        </p:blipFill>
        <p:spPr>
          <a:xfrm>
            <a:off x="3828570" y="3921205"/>
            <a:ext cx="950907" cy="801970"/>
          </a:xfrm>
          <a:prstGeom prst="rect">
            <a:avLst/>
          </a:prstGeom>
        </p:spPr>
      </p:pic>
      <p:pic>
        <p:nvPicPr>
          <p:cNvPr id="7" name="Image 6">
            <a:extLst>
              <a:ext uri="{FF2B5EF4-FFF2-40B4-BE49-F238E27FC236}">
                <a16:creationId xmlns:a16="http://schemas.microsoft.com/office/drawing/2014/main" id="{42CB2813-12B7-2342-A835-0BCA2D456222}"/>
              </a:ext>
            </a:extLst>
          </p:cNvPr>
          <p:cNvPicPr>
            <a:picLocks noChangeAspect="1"/>
          </p:cNvPicPr>
          <p:nvPr/>
        </p:nvPicPr>
        <p:blipFill>
          <a:blip r:embed="rId4"/>
          <a:stretch>
            <a:fillRect/>
          </a:stretch>
        </p:blipFill>
        <p:spPr>
          <a:xfrm>
            <a:off x="3766887" y="1702070"/>
            <a:ext cx="1076590" cy="609475"/>
          </a:xfrm>
          <a:prstGeom prst="rect">
            <a:avLst/>
          </a:prstGeom>
        </p:spPr>
      </p:pic>
      <p:pic>
        <p:nvPicPr>
          <p:cNvPr id="12" name="Image 11">
            <a:extLst>
              <a:ext uri="{FF2B5EF4-FFF2-40B4-BE49-F238E27FC236}">
                <a16:creationId xmlns:a16="http://schemas.microsoft.com/office/drawing/2014/main" id="{8DC21113-82AA-C248-8EA6-07666787C608}"/>
              </a:ext>
            </a:extLst>
          </p:cNvPr>
          <p:cNvPicPr>
            <a:picLocks noChangeAspect="1"/>
          </p:cNvPicPr>
          <p:nvPr/>
        </p:nvPicPr>
        <p:blipFill>
          <a:blip r:embed="rId5"/>
          <a:stretch>
            <a:fillRect/>
          </a:stretch>
        </p:blipFill>
        <p:spPr>
          <a:xfrm>
            <a:off x="801095" y="4123799"/>
            <a:ext cx="690450" cy="877501"/>
          </a:xfrm>
          <a:prstGeom prst="rect">
            <a:avLst/>
          </a:prstGeom>
        </p:spPr>
      </p:pic>
      <p:pic>
        <p:nvPicPr>
          <p:cNvPr id="14" name="Image 13">
            <a:extLst>
              <a:ext uri="{FF2B5EF4-FFF2-40B4-BE49-F238E27FC236}">
                <a16:creationId xmlns:a16="http://schemas.microsoft.com/office/drawing/2014/main" id="{FD92D8B6-1A97-1A40-9DE3-4B3E7BCBCA76}"/>
              </a:ext>
            </a:extLst>
          </p:cNvPr>
          <p:cNvPicPr>
            <a:picLocks noChangeAspect="1"/>
          </p:cNvPicPr>
          <p:nvPr/>
        </p:nvPicPr>
        <p:blipFill>
          <a:blip r:embed="rId6"/>
          <a:stretch>
            <a:fillRect/>
          </a:stretch>
        </p:blipFill>
        <p:spPr>
          <a:xfrm>
            <a:off x="707570" y="1619712"/>
            <a:ext cx="877501" cy="877501"/>
          </a:xfrm>
          <a:prstGeom prst="rect">
            <a:avLst/>
          </a:prstGeom>
        </p:spPr>
      </p:pic>
      <p:pic>
        <p:nvPicPr>
          <p:cNvPr id="16" name="Image 15">
            <a:extLst>
              <a:ext uri="{FF2B5EF4-FFF2-40B4-BE49-F238E27FC236}">
                <a16:creationId xmlns:a16="http://schemas.microsoft.com/office/drawing/2014/main" id="{C8742598-A6BC-7747-81D1-01DA0134575C}"/>
              </a:ext>
            </a:extLst>
          </p:cNvPr>
          <p:cNvPicPr>
            <a:picLocks noChangeAspect="1"/>
          </p:cNvPicPr>
          <p:nvPr/>
        </p:nvPicPr>
        <p:blipFill>
          <a:blip r:embed="rId7"/>
          <a:stretch>
            <a:fillRect/>
          </a:stretch>
        </p:blipFill>
        <p:spPr>
          <a:xfrm>
            <a:off x="801095" y="2959334"/>
            <a:ext cx="690450" cy="702344"/>
          </a:xfrm>
          <a:prstGeom prst="rect">
            <a:avLst/>
          </a:prstGeom>
        </p:spPr>
      </p:pic>
      <p:pic>
        <p:nvPicPr>
          <p:cNvPr id="22" name="Image 21" descr="Une image contenant texte, signe&#10;&#10;Description générée automatiquement">
            <a:extLst>
              <a:ext uri="{FF2B5EF4-FFF2-40B4-BE49-F238E27FC236}">
                <a16:creationId xmlns:a16="http://schemas.microsoft.com/office/drawing/2014/main" id="{3C008EF6-28C4-4E4F-B074-AE5A0E21211F}"/>
              </a:ext>
            </a:extLst>
          </p:cNvPr>
          <p:cNvPicPr>
            <a:picLocks noChangeAspect="1"/>
          </p:cNvPicPr>
          <p:nvPr/>
        </p:nvPicPr>
        <p:blipFill>
          <a:blip r:embed="rId8"/>
          <a:stretch>
            <a:fillRect/>
          </a:stretch>
        </p:blipFill>
        <p:spPr>
          <a:xfrm>
            <a:off x="3988494" y="2760654"/>
            <a:ext cx="633376" cy="877502"/>
          </a:xfrm>
          <a:prstGeom prst="rect">
            <a:avLst/>
          </a:prstGeom>
        </p:spPr>
      </p:pic>
      <p:sp>
        <p:nvSpPr>
          <p:cNvPr id="15" name="Espace réservé du contenu 3">
            <a:extLst>
              <a:ext uri="{FF2B5EF4-FFF2-40B4-BE49-F238E27FC236}">
                <a16:creationId xmlns:a16="http://schemas.microsoft.com/office/drawing/2014/main" id="{A38C9A11-0E1F-0E46-A693-B72A5A0236C7}"/>
              </a:ext>
            </a:extLst>
          </p:cNvPr>
          <p:cNvSpPr txBox="1">
            <a:spLocks/>
          </p:cNvSpPr>
          <p:nvPr/>
        </p:nvSpPr>
        <p:spPr>
          <a:xfrm>
            <a:off x="8743174" y="2715159"/>
            <a:ext cx="805554" cy="281692"/>
          </a:xfrm>
          <a:prstGeom prst="rect">
            <a:avLst/>
          </a:prstGeom>
        </p:spPr>
        <p:txBody>
          <a:bodyPr/>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6000" marR="0" lvl="0" indent="-306000" algn="ctr" defTabSz="457200" rtl="0" eaLnBrk="1" fontAlgn="auto" latinLnBrk="0" hangingPunct="1">
              <a:lnSpc>
                <a:spcPct val="100000"/>
              </a:lnSpc>
              <a:spcBef>
                <a:spcPct val="20000"/>
              </a:spcBef>
              <a:spcAft>
                <a:spcPts val="600"/>
              </a:spcAft>
              <a:buClr>
                <a:srgbClr val="D8213B"/>
              </a:buClr>
              <a:buSzPct val="92000"/>
              <a:buFont typeface="Arial" panose="020B0604020202020204" pitchFamily="34" charset="0"/>
              <a:buNone/>
              <a:tabLst/>
              <a:defRPr/>
            </a:pPr>
            <a:r>
              <a:rPr lang="fr-FR" b="1" dirty="0">
                <a:solidFill>
                  <a:srgbClr val="FFFFFF"/>
                </a:solidFill>
              </a:rPr>
              <a:t>10</a:t>
            </a:r>
            <a:r>
              <a:rPr kumimoji="0" lang="fr-FR" sz="1800" b="1" i="0" u="none" strike="noStrike" kern="1200" cap="none" spc="0" normalizeH="0" baseline="0" noProof="0" dirty="0">
                <a:ln>
                  <a:noFill/>
                </a:ln>
                <a:solidFill>
                  <a:srgbClr val="FFFFFF"/>
                </a:solidFill>
                <a:effectLst/>
                <a:uLnTx/>
                <a:uFillTx/>
                <a:latin typeface="Value Sans Pro" panose="020B0503050101040103" pitchFamily="34" charset="0"/>
                <a:ea typeface="+mn-ea"/>
                <a:cs typeface="+mn-cs"/>
              </a:rPr>
              <a:t> %</a:t>
            </a:r>
          </a:p>
        </p:txBody>
      </p:sp>
      <p:pic>
        <p:nvPicPr>
          <p:cNvPr id="17" name="Image 16">
            <a:extLst>
              <a:ext uri="{FF2B5EF4-FFF2-40B4-BE49-F238E27FC236}">
                <a16:creationId xmlns:a16="http://schemas.microsoft.com/office/drawing/2014/main" id="{F4A45D2F-4036-3C4E-8CF5-2B88552E67C6}"/>
              </a:ext>
            </a:extLst>
          </p:cNvPr>
          <p:cNvPicPr>
            <a:picLocks noChangeAspect="1"/>
          </p:cNvPicPr>
          <p:nvPr/>
        </p:nvPicPr>
        <p:blipFill>
          <a:blip r:embed="rId9"/>
          <a:srcRect/>
          <a:stretch/>
        </p:blipFill>
        <p:spPr>
          <a:xfrm>
            <a:off x="3821680" y="5536584"/>
            <a:ext cx="964688" cy="801969"/>
          </a:xfrm>
          <a:prstGeom prst="rect">
            <a:avLst/>
          </a:prstGeom>
        </p:spPr>
      </p:pic>
      <p:sp>
        <p:nvSpPr>
          <p:cNvPr id="21" name="Espace réservé du contenu 3">
            <a:extLst>
              <a:ext uri="{FF2B5EF4-FFF2-40B4-BE49-F238E27FC236}">
                <a16:creationId xmlns:a16="http://schemas.microsoft.com/office/drawing/2014/main" id="{1F4BE382-BF0B-0E41-8979-97AFC4423129}"/>
              </a:ext>
            </a:extLst>
          </p:cNvPr>
          <p:cNvSpPr txBox="1">
            <a:spLocks/>
          </p:cNvSpPr>
          <p:nvPr/>
        </p:nvSpPr>
        <p:spPr>
          <a:xfrm>
            <a:off x="4901318" y="1533622"/>
            <a:ext cx="2794811" cy="4967662"/>
          </a:xfrm>
          <a:prstGeom prst="rect">
            <a:avLst/>
          </a:prstGeom>
        </p:spPr>
        <p:txBody>
          <a:bodyPr/>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ts val="100"/>
              </a:spcBef>
              <a:spcAft>
                <a:spcPts val="0"/>
              </a:spcAft>
              <a:buClr>
                <a:srgbClr val="D8213B"/>
              </a:buClr>
              <a:buSzPct val="92000"/>
              <a:buFont typeface="Arial" panose="020B0604020202020204" pitchFamily="34" charset="0"/>
              <a:buNone/>
              <a:tabLst/>
              <a:defRPr/>
            </a:pPr>
            <a:r>
              <a:rPr lang="fr-FR" sz="4000" b="1" dirty="0">
                <a:solidFill>
                  <a:srgbClr val="D8213B"/>
                </a:solidFill>
              </a:rPr>
              <a:t>25</a:t>
            </a:r>
            <a: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t>%</a:t>
            </a:r>
            <a:b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br>
            <a:r>
              <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rPr>
              <a:t>PhD</a:t>
            </a:r>
            <a:r>
              <a:rPr kumimoji="0" lang="fr-FR" sz="1600" b="0" i="0" u="none" strike="noStrike" kern="1200" cap="none" spc="0" normalizeH="0" noProof="0" dirty="0">
                <a:ln>
                  <a:noFill/>
                </a:ln>
                <a:solidFill>
                  <a:srgbClr val="174489"/>
                </a:solidFill>
                <a:effectLst/>
                <a:uLnTx/>
                <a:uFillTx/>
                <a:latin typeface="Value Sans Pro" panose="020B0503050101040103" pitchFamily="34" charset="0"/>
                <a:ea typeface="+mn-ea"/>
                <a:cs typeface="+mn-cs"/>
              </a:rPr>
              <a:t> students</a:t>
            </a:r>
            <a:endPar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endParaRPr>
          </a:p>
          <a:p>
            <a:pPr marL="0" marR="0" lvl="0" indent="0" algn="l" defTabSz="457200" rtl="0" eaLnBrk="1" fontAlgn="auto" latinLnBrk="0" hangingPunct="1">
              <a:lnSpc>
                <a:spcPct val="100000"/>
              </a:lnSpc>
              <a:spcBef>
                <a:spcPts val="100"/>
              </a:spcBef>
              <a:spcAft>
                <a:spcPts val="0"/>
              </a:spcAft>
              <a:buClr>
                <a:srgbClr val="D8213B"/>
              </a:buClr>
              <a:buSzPct val="92000"/>
              <a:buFont typeface="Arial" panose="020B0604020202020204" pitchFamily="34" charset="0"/>
              <a:buNone/>
              <a:tabLst/>
              <a:defRPr/>
            </a:pPr>
            <a:endPar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endParaRPr>
          </a:p>
          <a:p>
            <a:pPr marL="0" marR="0" lvl="0" indent="0" algn="l" defTabSz="457200" rtl="0" eaLnBrk="1" fontAlgn="auto" latinLnBrk="0" hangingPunct="1">
              <a:lnSpc>
                <a:spcPct val="100000"/>
              </a:lnSpc>
              <a:spcBef>
                <a:spcPts val="100"/>
              </a:spcBef>
              <a:spcAft>
                <a:spcPts val="0"/>
              </a:spcAft>
              <a:buClr>
                <a:srgbClr val="D8213B"/>
              </a:buClr>
              <a:buSzPct val="92000"/>
              <a:buFont typeface="Arial" panose="020B0604020202020204" pitchFamily="34" charset="0"/>
              <a:buNone/>
              <a:tabLst/>
              <a:defRPr/>
            </a:pPr>
            <a: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t>49%</a:t>
            </a:r>
            <a:b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br>
            <a:r>
              <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rPr>
              <a:t>post-doctoral</a:t>
            </a:r>
            <a:r>
              <a:rPr kumimoji="0" lang="fr-FR" sz="1600" b="0" i="0" u="none" strike="noStrike" kern="1200" cap="none" spc="0" normalizeH="0" noProof="0" dirty="0">
                <a:ln>
                  <a:noFill/>
                </a:ln>
                <a:solidFill>
                  <a:srgbClr val="174489"/>
                </a:solidFill>
                <a:effectLst/>
                <a:uLnTx/>
                <a:uFillTx/>
                <a:latin typeface="Value Sans Pro" panose="020B0503050101040103" pitchFamily="34" charset="0"/>
                <a:ea typeface="+mn-ea"/>
                <a:cs typeface="+mn-cs"/>
              </a:rPr>
              <a:t> researchers</a:t>
            </a:r>
            <a:endPar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endParaRPr>
          </a:p>
          <a:p>
            <a:pPr marL="0" marR="0" lvl="0" indent="0" algn="l" defTabSz="457200" rtl="0" eaLnBrk="1" fontAlgn="auto" latinLnBrk="0" hangingPunct="1">
              <a:lnSpc>
                <a:spcPct val="100000"/>
              </a:lnSpc>
              <a:spcBef>
                <a:spcPts val="100"/>
              </a:spcBef>
              <a:spcAft>
                <a:spcPts val="0"/>
              </a:spcAft>
              <a:buClr>
                <a:srgbClr val="D8213B"/>
              </a:buClr>
              <a:buSzPct val="92000"/>
              <a:buFont typeface="Arial" panose="020B0604020202020204" pitchFamily="34" charset="0"/>
              <a:buNone/>
              <a:tabLst/>
              <a:defRPr/>
            </a:pPr>
            <a:endPar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endParaRPr>
          </a:p>
          <a:p>
            <a:pPr marL="0" indent="0">
              <a:spcBef>
                <a:spcPts val="600"/>
              </a:spcBef>
              <a:spcAft>
                <a:spcPts val="0"/>
              </a:spcAft>
            </a:pPr>
            <a:r>
              <a:rPr lang="fr-FR" sz="4000" b="1" dirty="0">
                <a:solidFill>
                  <a:srgbClr val="D8213B"/>
                </a:solidFill>
              </a:rPr>
              <a:t>16</a:t>
            </a:r>
            <a: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t>%</a:t>
            </a:r>
            <a:br>
              <a:rPr kumimoji="0" lang="fr-FR" sz="16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br>
            <a:r>
              <a:rPr lang="fr-FR" sz="1600" dirty="0"/>
              <a:t>senior researchers and research fellows</a:t>
            </a:r>
          </a:p>
          <a:p>
            <a:pPr marL="0" marR="0" lvl="0" indent="0" algn="l" defTabSz="457200" rtl="0" eaLnBrk="1" fontAlgn="auto" latinLnBrk="0" hangingPunct="1">
              <a:lnSpc>
                <a:spcPct val="100000"/>
              </a:lnSpc>
              <a:spcBef>
                <a:spcPts val="100"/>
              </a:spcBef>
              <a:spcAft>
                <a:spcPts val="0"/>
              </a:spcAft>
              <a:buClr>
                <a:srgbClr val="D8213B"/>
              </a:buClr>
              <a:buSzPct val="92000"/>
              <a:buFont typeface="Arial" panose="020B0604020202020204" pitchFamily="34" charset="0"/>
              <a:buNone/>
              <a:tabLst/>
              <a:defRPr/>
            </a:pPr>
            <a:endParaRPr kumimoji="0" lang="fr-FR" sz="1600" b="0" i="0" u="none" strike="noStrike" kern="1200" cap="none" spc="0" normalizeH="0" baseline="0" noProof="0" dirty="0">
              <a:ln>
                <a:noFill/>
              </a:ln>
              <a:solidFill>
                <a:srgbClr val="174489"/>
              </a:solidFill>
              <a:effectLst/>
              <a:uLnTx/>
              <a:uFillTx/>
              <a:latin typeface="Value Sans Pro" panose="020B0503050101040103" pitchFamily="34" charset="0"/>
              <a:ea typeface="+mn-ea"/>
              <a:cs typeface="+mn-cs"/>
            </a:endParaRPr>
          </a:p>
          <a:p>
            <a:pPr marL="0" marR="0" lvl="0" indent="0" algn="l" defTabSz="457200" rtl="0" eaLnBrk="1" fontAlgn="auto" latinLnBrk="0" hangingPunct="1">
              <a:lnSpc>
                <a:spcPct val="100000"/>
              </a:lnSpc>
              <a:spcBef>
                <a:spcPts val="100"/>
              </a:spcBef>
              <a:spcAft>
                <a:spcPts val="0"/>
              </a:spcAft>
              <a:buClr>
                <a:srgbClr val="D8213B"/>
              </a:buClr>
              <a:buSzPct val="92000"/>
              <a:buFont typeface="Arial" panose="020B0604020202020204" pitchFamily="34" charset="0"/>
              <a:buNone/>
              <a:tabLst/>
              <a:defRPr/>
            </a:pPr>
            <a:r>
              <a:rPr kumimoji="0" lang="fr-FR" sz="40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t>10%</a:t>
            </a:r>
            <a:br>
              <a:rPr kumimoji="0" lang="fr-FR" sz="1600" b="1" i="0" u="none" strike="noStrike" kern="1200" cap="none" spc="0" normalizeH="0" baseline="0" noProof="0" dirty="0">
                <a:ln>
                  <a:noFill/>
                </a:ln>
                <a:solidFill>
                  <a:srgbClr val="D8213B"/>
                </a:solidFill>
                <a:effectLst/>
                <a:uLnTx/>
                <a:uFillTx/>
                <a:latin typeface="Value Sans Pro" panose="020B0503050101040103" pitchFamily="34" charset="0"/>
                <a:ea typeface="+mn-ea"/>
                <a:cs typeface="+mn-cs"/>
              </a:rPr>
            </a:br>
            <a:r>
              <a:rPr kumimoji="0" lang="en-US" sz="1600" b="0" i="0" u="none" strike="noStrike" kern="1200" cap="none" spc="0" normalizeH="0" baseline="0" dirty="0">
                <a:ln>
                  <a:noFill/>
                </a:ln>
                <a:solidFill>
                  <a:srgbClr val="174489"/>
                </a:solidFill>
                <a:effectLst/>
                <a:uLnTx/>
                <a:uFillTx/>
                <a:latin typeface="Value Sans Pro" panose="020B0503050101040103" pitchFamily="34" charset="0"/>
                <a:ea typeface="+mn-ea"/>
                <a:cs typeface="+mn-cs"/>
              </a:rPr>
              <a:t>artists and artists-teachers</a:t>
            </a:r>
          </a:p>
        </p:txBody>
      </p:sp>
    </p:spTree>
    <p:extLst>
      <p:ext uri="{BB962C8B-B14F-4D97-AF65-F5344CB8AC3E}">
        <p14:creationId xmlns:p14="http://schemas.microsoft.com/office/powerpoint/2010/main" val="353820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734FB87-2A7D-A342-B881-A4FF288F9436}"/>
              </a:ext>
            </a:extLst>
          </p:cNvPr>
          <p:cNvSpPr>
            <a:spLocks noGrp="1"/>
          </p:cNvSpPr>
          <p:nvPr>
            <p:ph sz="half" idx="1"/>
          </p:nvPr>
        </p:nvSpPr>
        <p:spPr>
          <a:xfrm>
            <a:off x="1698086" y="3731402"/>
            <a:ext cx="3759509" cy="2100650"/>
          </a:xfrm>
        </p:spPr>
        <p:txBody>
          <a:bodyPr>
            <a:noAutofit/>
          </a:bodyPr>
          <a:lstStyle/>
          <a:p>
            <a:pPr marL="293637" lvl="0" indent="-285750">
              <a:spcBef>
                <a:spcPts val="960"/>
              </a:spcBef>
              <a:spcAft>
                <a:spcPts val="0"/>
              </a:spcAft>
              <a:buSzPct val="150000"/>
              <a:buFont typeface="Arial" panose="020B0604020202020204" pitchFamily="34" charset="0"/>
              <a:buChar char="•"/>
            </a:pPr>
            <a:r>
              <a:rPr lang="fr-FR" sz="1800" b="1" dirty="0"/>
              <a:t>11 institutions </a:t>
            </a:r>
            <a:r>
              <a:rPr lang="fr-FR" sz="1800" dirty="0" err="1"/>
              <a:t>hosting</a:t>
            </a:r>
            <a:r>
              <a:rPr lang="fr-FR" sz="1800" b="1" dirty="0"/>
              <a:t> more </a:t>
            </a:r>
            <a:r>
              <a:rPr lang="fr-FR" sz="1800" b="1" dirty="0" err="1"/>
              <a:t>than</a:t>
            </a:r>
            <a:r>
              <a:rPr lang="fr-FR" sz="1800" b="1" dirty="0"/>
              <a:t> 10 </a:t>
            </a:r>
            <a:r>
              <a:rPr lang="fr-FR" sz="1800" b="1" dirty="0" err="1"/>
              <a:t>scholars</a:t>
            </a:r>
            <a:r>
              <a:rPr lang="fr-FR" sz="1800" b="1" dirty="0"/>
              <a:t> or </a:t>
            </a:r>
            <a:r>
              <a:rPr lang="fr-FR" sz="1800" b="1" dirty="0" err="1"/>
              <a:t>artists</a:t>
            </a:r>
            <a:endParaRPr lang="fr-FR" sz="1800" b="1" dirty="0"/>
          </a:p>
          <a:p>
            <a:pPr marL="293637" lvl="0" indent="-285750">
              <a:spcBef>
                <a:spcPts val="960"/>
              </a:spcBef>
              <a:spcAft>
                <a:spcPts val="0"/>
              </a:spcAft>
              <a:buSzPct val="150000"/>
              <a:buFont typeface="Arial" panose="020B0604020202020204" pitchFamily="34" charset="0"/>
              <a:buChar char="•"/>
            </a:pPr>
            <a:r>
              <a:rPr lang="fr-FR" sz="1800" b="1" dirty="0"/>
              <a:t>35 % </a:t>
            </a:r>
            <a:r>
              <a:rPr lang="fr-FR" sz="1800" dirty="0"/>
              <a:t>of scholars hosted in</a:t>
            </a:r>
            <a:br>
              <a:rPr lang="fr-FR" sz="1800" dirty="0"/>
            </a:br>
            <a:r>
              <a:rPr lang="fr-FR" sz="1800" b="1" dirty="0"/>
              <a:t>Ile-de-France region</a:t>
            </a:r>
          </a:p>
          <a:p>
            <a:pPr marL="293637" lvl="0" indent="-285750">
              <a:spcBef>
                <a:spcPts val="960"/>
              </a:spcBef>
              <a:spcAft>
                <a:spcPts val="0"/>
              </a:spcAft>
              <a:buSzPct val="150000"/>
              <a:buFont typeface="Arial" panose="020B0604020202020204" pitchFamily="34" charset="0"/>
              <a:buChar char="•"/>
            </a:pPr>
            <a:r>
              <a:rPr lang="fr-FR" sz="1800" b="1" dirty="0"/>
              <a:t>65 % </a:t>
            </a:r>
            <a:r>
              <a:rPr lang="fr-FR" sz="1800" dirty="0"/>
              <a:t>of scholars hosted in </a:t>
            </a:r>
            <a:r>
              <a:rPr lang="fr-FR" sz="1800" b="1" dirty="0"/>
              <a:t>other regions of France</a:t>
            </a:r>
          </a:p>
        </p:txBody>
      </p:sp>
      <p:sp>
        <p:nvSpPr>
          <p:cNvPr id="3" name="Titre 2">
            <a:extLst>
              <a:ext uri="{FF2B5EF4-FFF2-40B4-BE49-F238E27FC236}">
                <a16:creationId xmlns:a16="http://schemas.microsoft.com/office/drawing/2014/main" id="{29239DE3-B6FB-FE43-B81E-DD0D1BE9F566}"/>
              </a:ext>
            </a:extLst>
          </p:cNvPr>
          <p:cNvSpPr>
            <a:spLocks noGrp="1"/>
          </p:cNvSpPr>
          <p:nvPr>
            <p:ph type="title"/>
          </p:nvPr>
        </p:nvSpPr>
        <p:spPr>
          <a:xfrm>
            <a:off x="581191" y="356716"/>
            <a:ext cx="10881333" cy="1013800"/>
          </a:xfrm>
        </p:spPr>
        <p:txBody>
          <a:bodyPr/>
          <a:lstStyle/>
          <a:p>
            <a:r>
              <a:rPr lang="fr-FR" dirty="0"/>
              <a:t>Partner institutions</a:t>
            </a:r>
          </a:p>
        </p:txBody>
      </p:sp>
      <p:pic>
        <p:nvPicPr>
          <p:cNvPr id="9" name="Image 8">
            <a:extLst>
              <a:ext uri="{FF2B5EF4-FFF2-40B4-BE49-F238E27FC236}">
                <a16:creationId xmlns:a16="http://schemas.microsoft.com/office/drawing/2014/main" id="{90E564BC-A2AD-AD45-9C91-D36B45E54A50}"/>
              </a:ext>
            </a:extLst>
          </p:cNvPr>
          <p:cNvPicPr>
            <a:picLocks noChangeAspect="1"/>
          </p:cNvPicPr>
          <p:nvPr/>
        </p:nvPicPr>
        <p:blipFill rotWithShape="1">
          <a:blip r:embed="rId2"/>
          <a:srcRect t="1" b="-377"/>
          <a:stretch/>
        </p:blipFill>
        <p:spPr>
          <a:xfrm>
            <a:off x="5661831" y="1710101"/>
            <a:ext cx="4473147" cy="4500000"/>
          </a:xfrm>
          <a:prstGeom prst="rect">
            <a:avLst/>
          </a:prstGeom>
        </p:spPr>
      </p:pic>
      <p:sp>
        <p:nvSpPr>
          <p:cNvPr id="11" name="Ellipse 10">
            <a:extLst>
              <a:ext uri="{FF2B5EF4-FFF2-40B4-BE49-F238E27FC236}">
                <a16:creationId xmlns:a16="http://schemas.microsoft.com/office/drawing/2014/main" id="{24EEE8C3-5BFA-704B-849E-B51B94A9FDF2}"/>
              </a:ext>
            </a:extLst>
          </p:cNvPr>
          <p:cNvSpPr/>
          <p:nvPr/>
        </p:nvSpPr>
        <p:spPr>
          <a:xfrm>
            <a:off x="7851867" y="2566369"/>
            <a:ext cx="677744" cy="68728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43</a:t>
            </a:r>
          </a:p>
        </p:txBody>
      </p:sp>
      <p:pic>
        <p:nvPicPr>
          <p:cNvPr id="23" name="Image 22">
            <a:extLst>
              <a:ext uri="{FF2B5EF4-FFF2-40B4-BE49-F238E27FC236}">
                <a16:creationId xmlns:a16="http://schemas.microsoft.com/office/drawing/2014/main" id="{389B514F-EC96-154E-B073-30BEC04FDC11}"/>
              </a:ext>
            </a:extLst>
          </p:cNvPr>
          <p:cNvPicPr>
            <a:picLocks noChangeAspect="1"/>
          </p:cNvPicPr>
          <p:nvPr/>
        </p:nvPicPr>
        <p:blipFill>
          <a:blip r:embed="rId3"/>
          <a:stretch>
            <a:fillRect/>
          </a:stretch>
        </p:blipFill>
        <p:spPr>
          <a:xfrm>
            <a:off x="1713479" y="1801032"/>
            <a:ext cx="1628806" cy="1304325"/>
          </a:xfrm>
          <a:prstGeom prst="rect">
            <a:avLst/>
          </a:prstGeom>
        </p:spPr>
      </p:pic>
      <p:sp>
        <p:nvSpPr>
          <p:cNvPr id="25" name="Espace réservé du contenu 3">
            <a:extLst>
              <a:ext uri="{FF2B5EF4-FFF2-40B4-BE49-F238E27FC236}">
                <a16:creationId xmlns:a16="http://schemas.microsoft.com/office/drawing/2014/main" id="{EBBCA174-807E-434A-AD3B-67558E6C07B8}"/>
              </a:ext>
            </a:extLst>
          </p:cNvPr>
          <p:cNvSpPr txBox="1">
            <a:spLocks/>
          </p:cNvSpPr>
          <p:nvPr/>
        </p:nvSpPr>
        <p:spPr>
          <a:xfrm>
            <a:off x="3424987" y="2664450"/>
            <a:ext cx="2231010" cy="776025"/>
          </a:xfrm>
          <a:prstGeom prst="rect">
            <a:avLst/>
          </a:prstGeom>
        </p:spPr>
        <p:txBody>
          <a:bodyPr/>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r>
              <a:rPr lang="fr-FR" dirty="0"/>
              <a:t>Partner institutions</a:t>
            </a:r>
          </a:p>
        </p:txBody>
      </p:sp>
      <p:sp>
        <p:nvSpPr>
          <p:cNvPr id="27" name="Espace réservé du contenu 3">
            <a:extLst>
              <a:ext uri="{FF2B5EF4-FFF2-40B4-BE49-F238E27FC236}">
                <a16:creationId xmlns:a16="http://schemas.microsoft.com/office/drawing/2014/main" id="{52DECDC9-B313-554A-8EA3-642AB1C69F54}"/>
              </a:ext>
            </a:extLst>
          </p:cNvPr>
          <p:cNvSpPr txBox="1">
            <a:spLocks/>
          </p:cNvSpPr>
          <p:nvPr/>
        </p:nvSpPr>
        <p:spPr>
          <a:xfrm>
            <a:off x="3590391" y="1886904"/>
            <a:ext cx="1495928" cy="913926"/>
          </a:xfrm>
          <a:prstGeom prst="rect">
            <a:avLst/>
          </a:prstGeom>
        </p:spPr>
        <p:txBody>
          <a:bodyPr/>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sz="6000" b="1" dirty="0">
                <a:solidFill>
                  <a:srgbClr val="D8213B"/>
                </a:solidFill>
              </a:rPr>
              <a:t>123</a:t>
            </a:r>
            <a:endParaRPr lang="fr-FR" sz="6000" dirty="0"/>
          </a:p>
        </p:txBody>
      </p:sp>
      <p:sp>
        <p:nvSpPr>
          <p:cNvPr id="28" name="Ellipse 27">
            <a:extLst>
              <a:ext uri="{FF2B5EF4-FFF2-40B4-BE49-F238E27FC236}">
                <a16:creationId xmlns:a16="http://schemas.microsoft.com/office/drawing/2014/main" id="{97E66031-CC4E-1145-BE63-ABB68F2C1E9D}"/>
              </a:ext>
            </a:extLst>
          </p:cNvPr>
          <p:cNvSpPr/>
          <p:nvPr/>
        </p:nvSpPr>
        <p:spPr>
          <a:xfrm>
            <a:off x="7038923" y="2306125"/>
            <a:ext cx="624703" cy="62470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5</a:t>
            </a:r>
          </a:p>
        </p:txBody>
      </p:sp>
      <p:sp>
        <p:nvSpPr>
          <p:cNvPr id="29" name="Ellipse 28">
            <a:extLst>
              <a:ext uri="{FF2B5EF4-FFF2-40B4-BE49-F238E27FC236}">
                <a16:creationId xmlns:a16="http://schemas.microsoft.com/office/drawing/2014/main" id="{14F26D91-E772-564B-8904-C56698AEF6AE}"/>
              </a:ext>
            </a:extLst>
          </p:cNvPr>
          <p:cNvSpPr/>
          <p:nvPr/>
        </p:nvSpPr>
        <p:spPr>
          <a:xfrm>
            <a:off x="7946532" y="1801032"/>
            <a:ext cx="624703" cy="62470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3</a:t>
            </a:r>
          </a:p>
        </p:txBody>
      </p:sp>
      <p:sp>
        <p:nvSpPr>
          <p:cNvPr id="30" name="Ellipse 29">
            <a:extLst>
              <a:ext uri="{FF2B5EF4-FFF2-40B4-BE49-F238E27FC236}">
                <a16:creationId xmlns:a16="http://schemas.microsoft.com/office/drawing/2014/main" id="{F3C4CB92-51D9-E74A-87F0-917B7A9102B3}"/>
              </a:ext>
            </a:extLst>
          </p:cNvPr>
          <p:cNvSpPr/>
          <p:nvPr/>
        </p:nvSpPr>
        <p:spPr>
          <a:xfrm>
            <a:off x="5927550" y="2815772"/>
            <a:ext cx="624703" cy="62470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7</a:t>
            </a:r>
          </a:p>
        </p:txBody>
      </p:sp>
      <p:sp>
        <p:nvSpPr>
          <p:cNvPr id="32" name="Ellipse 31">
            <a:extLst>
              <a:ext uri="{FF2B5EF4-FFF2-40B4-BE49-F238E27FC236}">
                <a16:creationId xmlns:a16="http://schemas.microsoft.com/office/drawing/2014/main" id="{C3C2EDE4-B084-2340-AAB8-585EE044BF3B}"/>
              </a:ext>
            </a:extLst>
          </p:cNvPr>
          <p:cNvSpPr/>
          <p:nvPr/>
        </p:nvSpPr>
        <p:spPr>
          <a:xfrm>
            <a:off x="6756489" y="3270413"/>
            <a:ext cx="524122" cy="50803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2</a:t>
            </a:r>
          </a:p>
        </p:txBody>
      </p:sp>
      <p:sp>
        <p:nvSpPr>
          <p:cNvPr id="34" name="Ellipse 33">
            <a:extLst>
              <a:ext uri="{FF2B5EF4-FFF2-40B4-BE49-F238E27FC236}">
                <a16:creationId xmlns:a16="http://schemas.microsoft.com/office/drawing/2014/main" id="{DB5BC5E3-718B-384D-AEA4-E0C17C775400}"/>
              </a:ext>
            </a:extLst>
          </p:cNvPr>
          <p:cNvSpPr/>
          <p:nvPr/>
        </p:nvSpPr>
        <p:spPr>
          <a:xfrm>
            <a:off x="7665838" y="3322585"/>
            <a:ext cx="624703" cy="62470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4</a:t>
            </a:r>
          </a:p>
        </p:txBody>
      </p:sp>
      <p:sp>
        <p:nvSpPr>
          <p:cNvPr id="36" name="Ellipse 35">
            <a:extLst>
              <a:ext uri="{FF2B5EF4-FFF2-40B4-BE49-F238E27FC236}">
                <a16:creationId xmlns:a16="http://schemas.microsoft.com/office/drawing/2014/main" id="{9F53907F-FBC2-8F4F-AB6B-73A694EC0F19}"/>
              </a:ext>
            </a:extLst>
          </p:cNvPr>
          <p:cNvSpPr/>
          <p:nvPr/>
        </p:nvSpPr>
        <p:spPr>
          <a:xfrm>
            <a:off x="8639838" y="3329909"/>
            <a:ext cx="624703" cy="62470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2</a:t>
            </a:r>
          </a:p>
        </p:txBody>
      </p:sp>
      <p:sp>
        <p:nvSpPr>
          <p:cNvPr id="37" name="Ellipse 36">
            <a:extLst>
              <a:ext uri="{FF2B5EF4-FFF2-40B4-BE49-F238E27FC236}">
                <a16:creationId xmlns:a16="http://schemas.microsoft.com/office/drawing/2014/main" id="{25177001-3155-204C-AD57-4B497521BDB8}"/>
              </a:ext>
            </a:extLst>
          </p:cNvPr>
          <p:cNvSpPr/>
          <p:nvPr/>
        </p:nvSpPr>
        <p:spPr>
          <a:xfrm>
            <a:off x="8928621" y="2455613"/>
            <a:ext cx="624703" cy="62470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5</a:t>
            </a:r>
          </a:p>
        </p:txBody>
      </p:sp>
      <p:sp>
        <p:nvSpPr>
          <p:cNvPr id="38" name="Ellipse 37">
            <a:extLst>
              <a:ext uri="{FF2B5EF4-FFF2-40B4-BE49-F238E27FC236}">
                <a16:creationId xmlns:a16="http://schemas.microsoft.com/office/drawing/2014/main" id="{92E04036-0F8C-484E-8AC2-D55B28435032}"/>
              </a:ext>
            </a:extLst>
          </p:cNvPr>
          <p:cNvSpPr/>
          <p:nvPr/>
        </p:nvSpPr>
        <p:spPr>
          <a:xfrm>
            <a:off x="9093460" y="5017964"/>
            <a:ext cx="624703" cy="62470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11</a:t>
            </a:r>
          </a:p>
        </p:txBody>
      </p:sp>
      <p:sp>
        <p:nvSpPr>
          <p:cNvPr id="39" name="Ellipse 38">
            <a:extLst>
              <a:ext uri="{FF2B5EF4-FFF2-40B4-BE49-F238E27FC236}">
                <a16:creationId xmlns:a16="http://schemas.microsoft.com/office/drawing/2014/main" id="{73494CF1-87DA-F94F-97C7-D26DDAB9818F}"/>
              </a:ext>
            </a:extLst>
          </p:cNvPr>
          <p:cNvSpPr/>
          <p:nvPr/>
        </p:nvSpPr>
        <p:spPr>
          <a:xfrm>
            <a:off x="7676198" y="5109708"/>
            <a:ext cx="614343" cy="532959"/>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21</a:t>
            </a:r>
          </a:p>
        </p:txBody>
      </p:sp>
      <p:sp>
        <p:nvSpPr>
          <p:cNvPr id="40" name="Ellipse 39">
            <a:extLst>
              <a:ext uri="{FF2B5EF4-FFF2-40B4-BE49-F238E27FC236}">
                <a16:creationId xmlns:a16="http://schemas.microsoft.com/office/drawing/2014/main" id="{FEF34EC8-A3AD-774B-B664-E9517663B06B}"/>
              </a:ext>
            </a:extLst>
          </p:cNvPr>
          <p:cNvSpPr/>
          <p:nvPr/>
        </p:nvSpPr>
        <p:spPr>
          <a:xfrm>
            <a:off x="7059458" y="4316632"/>
            <a:ext cx="624703" cy="62470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4</a:t>
            </a:r>
          </a:p>
        </p:txBody>
      </p:sp>
      <p:sp>
        <p:nvSpPr>
          <p:cNvPr id="41" name="Ellipse 40">
            <a:extLst>
              <a:ext uri="{FF2B5EF4-FFF2-40B4-BE49-F238E27FC236}">
                <a16:creationId xmlns:a16="http://schemas.microsoft.com/office/drawing/2014/main" id="{3834E40A-2C9E-9D4D-A2BF-F099564176D1}"/>
              </a:ext>
            </a:extLst>
          </p:cNvPr>
          <p:cNvSpPr/>
          <p:nvPr/>
        </p:nvSpPr>
        <p:spPr>
          <a:xfrm>
            <a:off x="8597218" y="4283430"/>
            <a:ext cx="667323" cy="62470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Value Sans Pro" panose="020B0503050101040103" pitchFamily="34" charset="0"/>
              </a:rPr>
              <a:t>15</a:t>
            </a:r>
          </a:p>
        </p:txBody>
      </p:sp>
      <p:pic>
        <p:nvPicPr>
          <p:cNvPr id="20" name="Image 19">
            <a:extLst>
              <a:ext uri="{FF2B5EF4-FFF2-40B4-BE49-F238E27FC236}">
                <a16:creationId xmlns:a16="http://schemas.microsoft.com/office/drawing/2014/main" id="{6FBE11FC-B5EC-40BA-AA11-0F128D88D481}"/>
              </a:ext>
            </a:extLst>
          </p:cNvPr>
          <p:cNvPicPr>
            <a:picLocks noChangeAspect="1"/>
          </p:cNvPicPr>
          <p:nvPr/>
        </p:nvPicPr>
        <p:blipFill>
          <a:blip r:embed="rId4"/>
          <a:stretch>
            <a:fillRect/>
          </a:stretch>
        </p:blipFill>
        <p:spPr>
          <a:xfrm>
            <a:off x="10339214" y="4972432"/>
            <a:ext cx="652870" cy="1305740"/>
          </a:xfrm>
          <a:prstGeom prst="rect">
            <a:avLst/>
          </a:prstGeom>
        </p:spPr>
      </p:pic>
      <p:sp>
        <p:nvSpPr>
          <p:cNvPr id="21" name="Ellipse 20">
            <a:extLst>
              <a:ext uri="{FF2B5EF4-FFF2-40B4-BE49-F238E27FC236}">
                <a16:creationId xmlns:a16="http://schemas.microsoft.com/office/drawing/2014/main" id="{0935A2A2-E4F3-48B1-A657-5D133AF8C9EE}"/>
              </a:ext>
            </a:extLst>
          </p:cNvPr>
          <p:cNvSpPr/>
          <p:nvPr/>
        </p:nvSpPr>
        <p:spPr>
          <a:xfrm>
            <a:off x="10458357" y="5333713"/>
            <a:ext cx="624703" cy="624703"/>
          </a:xfrm>
          <a:prstGeom prst="ellipse">
            <a:avLst/>
          </a:prstGeom>
          <a:solidFill>
            <a:srgbClr val="D8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b="1" dirty="0">
                <a:latin typeface="Value Sans Pro" panose="020B0503050101040103" pitchFamily="34" charset="0"/>
              </a:rPr>
              <a:t>1</a:t>
            </a:r>
          </a:p>
        </p:txBody>
      </p:sp>
    </p:spTree>
    <p:extLst>
      <p:ext uri="{BB962C8B-B14F-4D97-AF65-F5344CB8AC3E}">
        <p14:creationId xmlns:p14="http://schemas.microsoft.com/office/powerpoint/2010/main" val="332707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9239DE3-B6FB-FE43-B81E-DD0D1BE9F566}"/>
              </a:ext>
            </a:extLst>
          </p:cNvPr>
          <p:cNvSpPr>
            <a:spLocks noGrp="1"/>
          </p:cNvSpPr>
          <p:nvPr>
            <p:ph type="title"/>
          </p:nvPr>
        </p:nvSpPr>
        <p:spPr/>
        <p:txBody>
          <a:bodyPr/>
          <a:lstStyle/>
          <a:p>
            <a:r>
              <a:rPr lang="fr-FR" sz="4800" dirty="0"/>
              <a:t>Alumni</a:t>
            </a:r>
            <a:br>
              <a:rPr lang="fr-FR" sz="2200" dirty="0"/>
            </a:br>
            <a:r>
              <a:rPr lang="fr-FR" sz="2000" dirty="0"/>
              <a:t>As of 1</a:t>
            </a:r>
            <a:r>
              <a:rPr lang="fr-FR" sz="2000" baseline="30000" dirty="0"/>
              <a:t>st</a:t>
            </a:r>
            <a:r>
              <a:rPr lang="fr-FR" sz="2000" dirty="0"/>
              <a:t> </a:t>
            </a:r>
            <a:r>
              <a:rPr lang="fr-FR" sz="2000" dirty="0" err="1"/>
              <a:t>January</a:t>
            </a:r>
            <a:r>
              <a:rPr lang="fr-FR" sz="2000" dirty="0"/>
              <a:t> 2023</a:t>
            </a:r>
          </a:p>
        </p:txBody>
      </p:sp>
      <p:sp>
        <p:nvSpPr>
          <p:cNvPr id="7" name="Espace réservé du contenu 3">
            <a:extLst>
              <a:ext uri="{FF2B5EF4-FFF2-40B4-BE49-F238E27FC236}">
                <a16:creationId xmlns:a16="http://schemas.microsoft.com/office/drawing/2014/main" id="{D58B6E56-1B09-4848-82C5-848E5B35F3A3}"/>
              </a:ext>
            </a:extLst>
          </p:cNvPr>
          <p:cNvSpPr txBox="1">
            <a:spLocks/>
          </p:cNvSpPr>
          <p:nvPr/>
        </p:nvSpPr>
        <p:spPr>
          <a:xfrm>
            <a:off x="5605328" y="1737220"/>
            <a:ext cx="6237991" cy="4771155"/>
          </a:xfrm>
          <a:prstGeom prst="rect">
            <a:avLst/>
          </a:prstGeom>
        </p:spPr>
        <p:txBody>
          <a:bodyPr numCol="1"/>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buSzPct val="50000"/>
            </a:pPr>
            <a:r>
              <a:rPr lang="fr-FR" sz="4000" b="1" dirty="0">
                <a:solidFill>
                  <a:srgbClr val="D8213B"/>
                </a:solidFill>
              </a:rPr>
              <a:t>69 </a:t>
            </a:r>
            <a:r>
              <a:rPr lang="fr-FR" b="1" dirty="0"/>
              <a:t>found new opportunities </a:t>
            </a:r>
            <a:r>
              <a:rPr lang="fr-FR" dirty="0"/>
              <a:t>(fixed-term or permanent contracts, etc.), of </a:t>
            </a:r>
            <a:r>
              <a:rPr lang="fr-FR" dirty="0" err="1"/>
              <a:t>whom</a:t>
            </a:r>
            <a:r>
              <a:rPr lang="fr-FR" dirty="0"/>
              <a:t> </a:t>
            </a:r>
          </a:p>
          <a:p>
            <a:pPr marL="0" indent="0">
              <a:spcBef>
                <a:spcPts val="0"/>
              </a:spcBef>
              <a:buSzPct val="50000"/>
            </a:pPr>
            <a:r>
              <a:rPr lang="fr-FR" sz="4000" b="1" dirty="0">
                <a:solidFill>
                  <a:srgbClr val="D8213B"/>
                </a:solidFill>
              </a:rPr>
              <a:t>14 </a:t>
            </a:r>
            <a:r>
              <a:rPr lang="fr-FR" b="1" dirty="0" err="1"/>
              <a:t>returned</a:t>
            </a:r>
            <a:r>
              <a:rPr lang="fr-FR" b="1" dirty="0"/>
              <a:t> to </a:t>
            </a:r>
            <a:r>
              <a:rPr lang="fr-FR" b="1" dirty="0" err="1"/>
              <a:t>their</a:t>
            </a:r>
            <a:r>
              <a:rPr lang="fr-FR" b="1" dirty="0"/>
              <a:t> country of </a:t>
            </a:r>
            <a:r>
              <a:rPr lang="fr-FR" b="1" dirty="0" err="1"/>
              <a:t>origin</a:t>
            </a:r>
            <a:endParaRPr lang="fr-FR" b="1" dirty="0"/>
          </a:p>
          <a:p>
            <a:pPr marL="0" indent="0">
              <a:spcBef>
                <a:spcPts val="0"/>
              </a:spcBef>
              <a:buSzPct val="50000"/>
            </a:pPr>
            <a:r>
              <a:rPr lang="fr-FR" sz="4000" b="1" dirty="0">
                <a:solidFill>
                  <a:srgbClr val="D8213B"/>
                </a:solidFill>
              </a:rPr>
              <a:t>29 </a:t>
            </a:r>
            <a:r>
              <a:rPr lang="fr-FR" b="1" dirty="0"/>
              <a:t>in transition </a:t>
            </a:r>
            <a:r>
              <a:rPr lang="fr-FR" dirty="0"/>
              <a:t>(trainings, </a:t>
            </a:r>
            <a:r>
              <a:rPr lang="fr-FR" dirty="0" err="1"/>
              <a:t>scholarships</a:t>
            </a:r>
            <a:r>
              <a:rPr lang="fr-FR" dirty="0"/>
              <a:t>, </a:t>
            </a:r>
            <a:r>
              <a:rPr lang="fr-FR" dirty="0" err="1"/>
              <a:t>entrepreneurship</a:t>
            </a:r>
            <a:r>
              <a:rPr lang="fr-FR" dirty="0"/>
              <a:t>)</a:t>
            </a:r>
          </a:p>
          <a:p>
            <a:pPr marL="0" indent="0">
              <a:spcBef>
                <a:spcPts val="0"/>
              </a:spcBef>
              <a:buSzPct val="50000"/>
            </a:pPr>
            <a:r>
              <a:rPr lang="fr-FR" sz="4000" b="1" dirty="0">
                <a:solidFill>
                  <a:srgbClr val="D8213B"/>
                </a:solidFill>
              </a:rPr>
              <a:t>50 </a:t>
            </a:r>
            <a:r>
              <a:rPr lang="fr-FR" b="1" dirty="0" err="1"/>
              <a:t>seeking</a:t>
            </a:r>
            <a:r>
              <a:rPr lang="fr-FR" b="1" dirty="0"/>
              <a:t> </a:t>
            </a:r>
            <a:r>
              <a:rPr lang="fr-FR" b="1" dirty="0" err="1"/>
              <a:t>employment</a:t>
            </a:r>
            <a:r>
              <a:rPr lang="fr-FR" b="1" dirty="0"/>
              <a:t> or </a:t>
            </a:r>
            <a:r>
              <a:rPr lang="fr-FR" b="1" dirty="0" err="1"/>
              <a:t>funding</a:t>
            </a:r>
            <a:r>
              <a:rPr lang="fr-FR" b="1" dirty="0"/>
              <a:t> </a:t>
            </a:r>
            <a:r>
              <a:rPr lang="fr-FR" b="1" dirty="0" err="1"/>
              <a:t>returned</a:t>
            </a:r>
            <a:r>
              <a:rPr lang="fr-FR" b="1" dirty="0"/>
              <a:t> to </a:t>
            </a:r>
            <a:r>
              <a:rPr lang="fr-FR" b="1" dirty="0" err="1"/>
              <a:t>their</a:t>
            </a:r>
            <a:r>
              <a:rPr lang="fr-FR" b="1" dirty="0"/>
              <a:t> country of </a:t>
            </a:r>
            <a:r>
              <a:rPr lang="fr-FR" b="1" dirty="0" err="1"/>
              <a:t>origin</a:t>
            </a:r>
            <a:r>
              <a:rPr lang="fr-FR" b="1" dirty="0"/>
              <a:t> </a:t>
            </a:r>
          </a:p>
          <a:p>
            <a:pPr marL="0" indent="0">
              <a:spcBef>
                <a:spcPts val="0"/>
              </a:spcBef>
              <a:buSzPct val="50000"/>
            </a:pPr>
            <a:r>
              <a:rPr lang="fr-FR" sz="4000" b="1" dirty="0">
                <a:solidFill>
                  <a:srgbClr val="D8213B"/>
                </a:solidFill>
              </a:rPr>
              <a:t>30 </a:t>
            </a:r>
            <a:r>
              <a:rPr lang="fr-FR" b="1" dirty="0" err="1"/>
              <a:t>unknown</a:t>
            </a:r>
            <a:endParaRPr lang="fr-FR" b="1" dirty="0"/>
          </a:p>
        </p:txBody>
      </p:sp>
      <p:sp>
        <p:nvSpPr>
          <p:cNvPr id="8" name="Espace réservé du contenu 3">
            <a:extLst>
              <a:ext uri="{FF2B5EF4-FFF2-40B4-BE49-F238E27FC236}">
                <a16:creationId xmlns:a16="http://schemas.microsoft.com/office/drawing/2014/main" id="{41DC5F2C-3D3B-8048-A381-D53F57754605}"/>
              </a:ext>
            </a:extLst>
          </p:cNvPr>
          <p:cNvSpPr txBox="1">
            <a:spLocks/>
          </p:cNvSpPr>
          <p:nvPr/>
        </p:nvSpPr>
        <p:spPr>
          <a:xfrm>
            <a:off x="1466006" y="1938926"/>
            <a:ext cx="2960220" cy="2375692"/>
          </a:xfrm>
          <a:prstGeom prst="rect">
            <a:avLst/>
          </a:prstGeom>
        </p:spPr>
        <p:txBody>
          <a:bodyPr numCol="1"/>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r>
              <a:rPr lang="fr-FR" sz="6000" b="1" dirty="0">
                <a:solidFill>
                  <a:srgbClr val="D8213B"/>
                </a:solidFill>
              </a:rPr>
              <a:t>192</a:t>
            </a:r>
            <a:br>
              <a:rPr lang="fr-FR" sz="4000" b="1" dirty="0">
                <a:solidFill>
                  <a:srgbClr val="D8213B"/>
                </a:solidFill>
              </a:rPr>
            </a:br>
            <a:r>
              <a:rPr lang="fr-FR" dirty="0">
                <a:solidFill>
                  <a:srgbClr val="D8213B"/>
                </a:solidFill>
              </a:rPr>
              <a:t>alumni</a:t>
            </a:r>
          </a:p>
        </p:txBody>
      </p:sp>
      <p:graphicFrame>
        <p:nvGraphicFramePr>
          <p:cNvPr id="5" name="Graphique 4">
            <a:extLst>
              <a:ext uri="{FF2B5EF4-FFF2-40B4-BE49-F238E27FC236}">
                <a16:creationId xmlns:a16="http://schemas.microsoft.com/office/drawing/2014/main" id="{4ED5805B-DFD9-EC4B-A64D-910968437CE5}"/>
              </a:ext>
            </a:extLst>
          </p:cNvPr>
          <p:cNvGraphicFramePr/>
          <p:nvPr>
            <p:extLst>
              <p:ext uri="{D42A27DB-BD31-4B8C-83A1-F6EECF244321}">
                <p14:modId xmlns:p14="http://schemas.microsoft.com/office/powerpoint/2010/main" val="4032104254"/>
              </p:ext>
            </p:extLst>
          </p:nvPr>
        </p:nvGraphicFramePr>
        <p:xfrm>
          <a:off x="1466004" y="3847381"/>
          <a:ext cx="2960221" cy="2022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65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15561B9A-132F-2544-A141-3FF897E672BF}"/>
              </a:ext>
            </a:extLst>
          </p:cNvPr>
          <p:cNvSpPr txBox="1">
            <a:spLocks/>
          </p:cNvSpPr>
          <p:nvPr/>
        </p:nvSpPr>
        <p:spPr>
          <a:xfrm rot="20726837">
            <a:off x="734843" y="2188212"/>
            <a:ext cx="7871103" cy="2133026"/>
          </a:xfrm>
          <a:prstGeom prst="rect">
            <a:avLst/>
          </a:prstGeom>
        </p:spPr>
        <p:txBody>
          <a:bodyPr anchor="t"/>
          <a:lstStyle>
            <a:lvl1pPr algn="ctr" defTabSz="457200" rtl="0" eaLnBrk="1" latinLnBrk="0" hangingPunct="1">
              <a:spcBef>
                <a:spcPct val="0"/>
              </a:spcBef>
              <a:buNone/>
              <a:defRPr sz="3600" b="0" i="0" kern="1200" cap="none">
                <a:solidFill>
                  <a:srgbClr val="D8213B"/>
                </a:solidFill>
                <a:latin typeface="Value Serif Pro" panose="0200080307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7200" dirty="0">
                <a:solidFill>
                  <a:schemeClr val="bg1"/>
                </a:solidFill>
              </a:rPr>
              <a:t>Challenges </a:t>
            </a:r>
            <a:br>
              <a:rPr lang="fr-FR" sz="7200" dirty="0">
                <a:solidFill>
                  <a:schemeClr val="bg1"/>
                </a:solidFill>
              </a:rPr>
            </a:br>
            <a:r>
              <a:rPr lang="fr-FR" sz="7200" dirty="0">
                <a:solidFill>
                  <a:schemeClr val="bg1"/>
                </a:solidFill>
              </a:rPr>
              <a:t>and perspectives</a:t>
            </a:r>
          </a:p>
        </p:txBody>
      </p:sp>
      <p:pic>
        <p:nvPicPr>
          <p:cNvPr id="7" name="Image 6">
            <a:extLst>
              <a:ext uri="{FF2B5EF4-FFF2-40B4-BE49-F238E27FC236}">
                <a16:creationId xmlns:a16="http://schemas.microsoft.com/office/drawing/2014/main" id="{7C5CEE22-21A3-7245-A0F7-47B3F6EF75AD}"/>
              </a:ext>
            </a:extLst>
          </p:cNvPr>
          <p:cNvPicPr>
            <a:picLocks noChangeAspect="1"/>
          </p:cNvPicPr>
          <p:nvPr/>
        </p:nvPicPr>
        <p:blipFill rotWithShape="1">
          <a:blip r:embed="rId2">
            <a:alphaModFix amt="15000"/>
          </a:blip>
          <a:srcRect l="-20594" t="-8289" r="20594" b="8289"/>
          <a:stretch/>
        </p:blipFill>
        <p:spPr>
          <a:xfrm>
            <a:off x="5616000" y="0"/>
            <a:ext cx="6562821" cy="6858000"/>
          </a:xfrm>
          <a:prstGeom prst="rect">
            <a:avLst/>
          </a:prstGeom>
        </p:spPr>
      </p:pic>
    </p:spTree>
    <p:extLst>
      <p:ext uri="{BB962C8B-B14F-4D97-AF65-F5344CB8AC3E}">
        <p14:creationId xmlns:p14="http://schemas.microsoft.com/office/powerpoint/2010/main" val="391841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A72083E-DF7B-0E49-97D9-ADF968072578}"/>
              </a:ext>
            </a:extLst>
          </p:cNvPr>
          <p:cNvPicPr>
            <a:picLocks noChangeAspect="1"/>
          </p:cNvPicPr>
          <p:nvPr/>
        </p:nvPicPr>
        <p:blipFill rotWithShape="1">
          <a:blip r:embed="rId2"/>
          <a:srcRect l="4" t="5078" r="37369" b="14706"/>
          <a:stretch/>
        </p:blipFill>
        <p:spPr>
          <a:xfrm>
            <a:off x="6876052" y="0"/>
            <a:ext cx="5328000" cy="6840000"/>
          </a:xfrm>
          <a:prstGeom prst="rect">
            <a:avLst/>
          </a:prstGeom>
        </p:spPr>
      </p:pic>
      <p:sp>
        <p:nvSpPr>
          <p:cNvPr id="2" name="Espace réservé du contenu 1">
            <a:extLst>
              <a:ext uri="{FF2B5EF4-FFF2-40B4-BE49-F238E27FC236}">
                <a16:creationId xmlns:a16="http://schemas.microsoft.com/office/drawing/2014/main" id="{293970FC-7203-A444-A719-A39EF41CFC2D}"/>
              </a:ext>
            </a:extLst>
          </p:cNvPr>
          <p:cNvSpPr>
            <a:spLocks noGrp="1"/>
          </p:cNvSpPr>
          <p:nvPr>
            <p:ph sz="half" idx="2"/>
          </p:nvPr>
        </p:nvSpPr>
        <p:spPr>
          <a:xfrm>
            <a:off x="1062000" y="1774571"/>
            <a:ext cx="6099088" cy="5083429"/>
          </a:xfrm>
        </p:spPr>
        <p:txBody>
          <a:bodyPr>
            <a:normAutofit fontScale="92500" lnSpcReduction="20000"/>
          </a:bodyPr>
          <a:lstStyle/>
          <a:p>
            <a:pPr marL="285750" indent="-285750">
              <a:buSzPct val="150000"/>
              <a:buFont typeface="Arial" panose="020B0604020202020204" pitchFamily="34" charset="0"/>
              <a:buChar char="•"/>
            </a:pPr>
            <a:r>
              <a:rPr lang="en-US" b="1" dirty="0"/>
              <a:t>To perpetuate and increase PAUSE funding: </a:t>
            </a:r>
            <a:r>
              <a:rPr lang="en-US" dirty="0"/>
              <a:t>Endowment of the French public actors (Ministry of Higher Education and Research, Ministry of Culture), private donators, EU funds.</a:t>
            </a:r>
          </a:p>
          <a:p>
            <a:pPr marL="285750" indent="-285750">
              <a:buSzPct val="150000"/>
              <a:buFont typeface="Arial" panose="020B0604020202020204" pitchFamily="34" charset="0"/>
              <a:buChar char="•"/>
            </a:pPr>
            <a:r>
              <a:rPr lang="en-US" b="1" dirty="0"/>
              <a:t>Increase the number of researchers and artists </a:t>
            </a:r>
            <a:r>
              <a:rPr lang="en-US" dirty="0"/>
              <a:t>hosted by mobilizing new host institutions</a:t>
            </a:r>
          </a:p>
          <a:p>
            <a:pPr marL="285750" indent="-285750">
              <a:buSzPct val="150000"/>
              <a:buFont typeface="Arial" panose="020B0604020202020204" pitchFamily="34" charset="0"/>
              <a:buChar char="•"/>
            </a:pPr>
            <a:r>
              <a:rPr lang="en-US" b="1" dirty="0"/>
              <a:t>Adapt and organize responses to political and humanitarian crises </a:t>
            </a:r>
          </a:p>
          <a:p>
            <a:pPr marL="609750" lvl="1" indent="-285750"/>
            <a:r>
              <a:rPr lang="en-US" dirty="0"/>
              <a:t>Afghanistan</a:t>
            </a:r>
          </a:p>
          <a:p>
            <a:pPr marL="609750" lvl="1" indent="-285750"/>
            <a:r>
              <a:rPr lang="en-US" dirty="0"/>
              <a:t>Ukraine</a:t>
            </a:r>
          </a:p>
          <a:p>
            <a:pPr marL="285750" indent="-285750">
              <a:buSzPct val="150000"/>
              <a:buFont typeface="Arial" panose="020B0604020202020204" pitchFamily="34" charset="0"/>
              <a:buChar char="•"/>
            </a:pPr>
            <a:r>
              <a:rPr lang="en-US" b="1" dirty="0"/>
              <a:t>Accompany the professional integration of beneficiaries after the program support:</a:t>
            </a:r>
            <a:endParaRPr lang="fr-FR" dirty="0"/>
          </a:p>
          <a:p>
            <a:pPr marL="609750" lvl="1" indent="-285750"/>
            <a:r>
              <a:rPr lang="en-US" dirty="0"/>
              <a:t>Allocation of additional funding of up to €5,000 upon presentation of a training plan by host institutions</a:t>
            </a:r>
          </a:p>
          <a:p>
            <a:pPr marL="609750" lvl="1" indent="-285750"/>
            <a:r>
              <a:rPr lang="en-US" dirty="0"/>
              <a:t>Organization of workshops and personalized support in collaboration with integration professionals</a:t>
            </a:r>
            <a:endParaRPr lang="fr-FR" dirty="0"/>
          </a:p>
          <a:p>
            <a:pPr marL="609750" lvl="1" indent="-285750"/>
            <a:r>
              <a:rPr lang="en-US" dirty="0"/>
              <a:t>Creation of an alumni network for PAUSE beneficiaries</a:t>
            </a:r>
          </a:p>
          <a:p>
            <a:pPr marL="285750" lvl="1" indent="-285750">
              <a:buSzPct val="150000"/>
            </a:pPr>
            <a:r>
              <a:rPr lang="fr-FR" b="1" dirty="0"/>
              <a:t>Contribution to </a:t>
            </a:r>
            <a:r>
              <a:rPr lang="fr-FR" b="1" dirty="0" err="1"/>
              <a:t>research</a:t>
            </a:r>
            <a:r>
              <a:rPr lang="fr-FR" b="1" dirty="0"/>
              <a:t> </a:t>
            </a:r>
            <a:r>
              <a:rPr lang="fr-FR" b="1" dirty="0" err="1"/>
              <a:t>projects</a:t>
            </a:r>
            <a:r>
              <a:rPr lang="fr-FR" b="1" dirty="0"/>
              <a:t> and </a:t>
            </a:r>
            <a:r>
              <a:rPr lang="en-US" b="1" dirty="0"/>
              <a:t>valorization of the PAUSE laureates’ expertise </a:t>
            </a:r>
            <a:r>
              <a:rPr lang="en-US" dirty="0"/>
              <a:t>through the organization of scientific and cultural events </a:t>
            </a:r>
          </a:p>
          <a:p>
            <a:pPr marL="609750" lvl="1" indent="-285750"/>
            <a:endParaRPr lang="fr-FR" dirty="0"/>
          </a:p>
        </p:txBody>
      </p:sp>
      <p:sp>
        <p:nvSpPr>
          <p:cNvPr id="3" name="Titre 2">
            <a:extLst>
              <a:ext uri="{FF2B5EF4-FFF2-40B4-BE49-F238E27FC236}">
                <a16:creationId xmlns:a16="http://schemas.microsoft.com/office/drawing/2014/main" id="{29239DE3-B6FB-FE43-B81E-DD0D1BE9F566}"/>
              </a:ext>
            </a:extLst>
          </p:cNvPr>
          <p:cNvSpPr>
            <a:spLocks noGrp="1"/>
          </p:cNvSpPr>
          <p:nvPr>
            <p:ph type="title"/>
          </p:nvPr>
        </p:nvSpPr>
        <p:spPr/>
        <p:txBody>
          <a:bodyPr/>
          <a:lstStyle/>
          <a:p>
            <a:pPr lvl="0">
              <a:spcBef>
                <a:spcPts val="0"/>
              </a:spcBef>
              <a:spcAft>
                <a:spcPts val="0"/>
              </a:spcAft>
            </a:pPr>
            <a:r>
              <a:rPr lang="fr-FR" dirty="0"/>
              <a:t>On a national scale</a:t>
            </a:r>
          </a:p>
        </p:txBody>
      </p:sp>
    </p:spTree>
    <p:extLst>
      <p:ext uri="{BB962C8B-B14F-4D97-AF65-F5344CB8AC3E}">
        <p14:creationId xmlns:p14="http://schemas.microsoft.com/office/powerpoint/2010/main" val="16607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F7868AF-3E76-9540-B8FE-9ACB31C40BEC}"/>
              </a:ext>
            </a:extLst>
          </p:cNvPr>
          <p:cNvPicPr>
            <a:picLocks noChangeAspect="1"/>
          </p:cNvPicPr>
          <p:nvPr/>
        </p:nvPicPr>
        <p:blipFill rotWithShape="1">
          <a:blip r:embed="rId2"/>
          <a:srcRect l="11905" t="4574" r="-11905" b="28450"/>
          <a:stretch/>
        </p:blipFill>
        <p:spPr>
          <a:xfrm>
            <a:off x="0" y="1835999"/>
            <a:ext cx="7403849" cy="5040000"/>
          </a:xfrm>
          <a:prstGeom prst="rect">
            <a:avLst/>
          </a:prstGeom>
        </p:spPr>
      </p:pic>
      <p:sp>
        <p:nvSpPr>
          <p:cNvPr id="4" name="Espace réservé du contenu 3">
            <a:extLst>
              <a:ext uri="{FF2B5EF4-FFF2-40B4-BE49-F238E27FC236}">
                <a16:creationId xmlns:a16="http://schemas.microsoft.com/office/drawing/2014/main" id="{C734FB87-2A7D-A342-B881-A4FF288F9436}"/>
              </a:ext>
            </a:extLst>
          </p:cNvPr>
          <p:cNvSpPr>
            <a:spLocks noGrp="1"/>
          </p:cNvSpPr>
          <p:nvPr>
            <p:ph sz="half" idx="1"/>
          </p:nvPr>
        </p:nvSpPr>
        <p:spPr>
          <a:xfrm>
            <a:off x="6227746" y="1370516"/>
            <a:ext cx="5514808" cy="5083428"/>
          </a:xfrm>
        </p:spPr>
        <p:txBody>
          <a:bodyPr>
            <a:normAutofit/>
          </a:bodyPr>
          <a:lstStyle/>
          <a:p>
            <a:pPr>
              <a:buSzPct val="150000"/>
              <a:buFont typeface="Arial" panose="020B0604020202020204" pitchFamily="34" charset="0"/>
              <a:buChar char="•"/>
            </a:pPr>
            <a:r>
              <a:rPr lang="fr-FR" b="1" dirty="0"/>
              <a:t>Develop European and International partnerships to strenghten the reception and integration of scientists and artists in exile</a:t>
            </a:r>
            <a:endParaRPr lang="fr-FR" dirty="0"/>
          </a:p>
          <a:p>
            <a:pPr lvl="1"/>
            <a:r>
              <a:rPr lang="fr-FR" dirty="0"/>
              <a:t>Bilateral cooperation with counterpart programs in Europe and internationnaly:</a:t>
            </a:r>
          </a:p>
          <a:p>
            <a:pPr lvl="1"/>
            <a:endParaRPr lang="fr-FR" dirty="0"/>
          </a:p>
          <a:p>
            <a:pPr lvl="1"/>
            <a:endParaRPr lang="fr-FR" dirty="0"/>
          </a:p>
          <a:p>
            <a:pPr lvl="1"/>
            <a:endParaRPr lang="fr-FR" dirty="0"/>
          </a:p>
          <a:p>
            <a:pPr marL="324000" lvl="1" indent="0">
              <a:buNone/>
            </a:pPr>
            <a:endParaRPr lang="fr-FR" dirty="0"/>
          </a:p>
          <a:p>
            <a:pPr lvl="1"/>
            <a:r>
              <a:rPr lang="fr-FR" dirty="0"/>
              <a:t>participation in </a:t>
            </a:r>
            <a:r>
              <a:rPr lang="fr-FR" dirty="0" err="1"/>
              <a:t>European</a:t>
            </a:r>
            <a:r>
              <a:rPr lang="fr-FR" dirty="0"/>
              <a:t> </a:t>
            </a:r>
            <a:r>
              <a:rPr lang="fr-FR" dirty="0" err="1"/>
              <a:t>projects</a:t>
            </a:r>
            <a:r>
              <a:rPr lang="fr-FR" dirty="0"/>
              <a:t> </a:t>
            </a:r>
            <a:r>
              <a:rPr lang="fr-FR" dirty="0" err="1"/>
              <a:t>InSPIREurope</a:t>
            </a:r>
            <a:r>
              <a:rPr lang="fr-FR" dirty="0"/>
              <a:t> and </a:t>
            </a:r>
            <a:r>
              <a:rPr lang="fr-FR" dirty="0" err="1"/>
              <a:t>InSPIREurope</a:t>
            </a:r>
            <a:r>
              <a:rPr lang="fr-FR" dirty="0"/>
              <a:t>+</a:t>
            </a:r>
          </a:p>
          <a:p>
            <a:endParaRPr lang="fr-FR" dirty="0"/>
          </a:p>
          <a:p>
            <a:endParaRPr lang="fr-FR" dirty="0"/>
          </a:p>
          <a:p>
            <a:pPr lvl="1"/>
            <a:r>
              <a:rPr lang="fr-FR" dirty="0" err="1"/>
              <a:t>Associate</a:t>
            </a:r>
            <a:r>
              <a:rPr lang="fr-FR" dirty="0"/>
              <a:t> </a:t>
            </a:r>
            <a:r>
              <a:rPr lang="fr-FR" dirty="0" err="1"/>
              <a:t>partner</a:t>
            </a:r>
            <a:r>
              <a:rPr lang="fr-FR" dirty="0"/>
              <a:t> MSCA4UKRAINE</a:t>
            </a:r>
          </a:p>
          <a:p>
            <a:pPr marL="324000" lvl="1" indent="0">
              <a:buNone/>
            </a:pPr>
            <a:endParaRPr lang="fr-FR" dirty="0"/>
          </a:p>
        </p:txBody>
      </p:sp>
      <p:sp>
        <p:nvSpPr>
          <p:cNvPr id="3" name="Titre 2">
            <a:extLst>
              <a:ext uri="{FF2B5EF4-FFF2-40B4-BE49-F238E27FC236}">
                <a16:creationId xmlns:a16="http://schemas.microsoft.com/office/drawing/2014/main" id="{29239DE3-B6FB-FE43-B81E-DD0D1BE9F566}"/>
              </a:ext>
            </a:extLst>
          </p:cNvPr>
          <p:cNvSpPr>
            <a:spLocks noGrp="1"/>
          </p:cNvSpPr>
          <p:nvPr>
            <p:ph type="title"/>
          </p:nvPr>
        </p:nvSpPr>
        <p:spPr/>
        <p:txBody>
          <a:bodyPr/>
          <a:lstStyle/>
          <a:p>
            <a:pPr lvl="0">
              <a:spcBef>
                <a:spcPts val="0"/>
              </a:spcBef>
              <a:spcAft>
                <a:spcPts val="0"/>
              </a:spcAft>
            </a:pPr>
            <a:r>
              <a:rPr lang="fr-FR" dirty="0"/>
              <a:t>On an international scale</a:t>
            </a:r>
          </a:p>
        </p:txBody>
      </p:sp>
      <p:pic>
        <p:nvPicPr>
          <p:cNvPr id="5" name="Graphique 4">
            <a:extLst>
              <a:ext uri="{FF2B5EF4-FFF2-40B4-BE49-F238E27FC236}">
                <a16:creationId xmlns:a16="http://schemas.microsoft.com/office/drawing/2014/main" id="{F15696E4-0479-7B49-AEA5-E071DB4B5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919" y="3575786"/>
            <a:ext cx="1271451" cy="634441"/>
          </a:xfrm>
          <a:prstGeom prst="rect">
            <a:avLst/>
          </a:prstGeom>
        </p:spPr>
      </p:pic>
      <p:pic>
        <p:nvPicPr>
          <p:cNvPr id="7" name="Image 6">
            <a:extLst>
              <a:ext uri="{FF2B5EF4-FFF2-40B4-BE49-F238E27FC236}">
                <a16:creationId xmlns:a16="http://schemas.microsoft.com/office/drawing/2014/main" id="{DA4CE72B-95AF-AE4D-890B-AE949CFF55A9}"/>
              </a:ext>
            </a:extLst>
          </p:cNvPr>
          <p:cNvPicPr>
            <a:picLocks noChangeAspect="1"/>
          </p:cNvPicPr>
          <p:nvPr/>
        </p:nvPicPr>
        <p:blipFill>
          <a:blip r:embed="rId5"/>
          <a:stretch>
            <a:fillRect/>
          </a:stretch>
        </p:blipFill>
        <p:spPr>
          <a:xfrm>
            <a:off x="8805059" y="2892680"/>
            <a:ext cx="1501535" cy="487200"/>
          </a:xfrm>
          <a:prstGeom prst="rect">
            <a:avLst/>
          </a:prstGeom>
        </p:spPr>
      </p:pic>
      <p:pic>
        <p:nvPicPr>
          <p:cNvPr id="11" name="Image 10">
            <a:extLst>
              <a:ext uri="{FF2B5EF4-FFF2-40B4-BE49-F238E27FC236}">
                <a16:creationId xmlns:a16="http://schemas.microsoft.com/office/drawing/2014/main" id="{BCA9DD41-4E00-CA4C-A524-3D276C20D5E1}"/>
              </a:ext>
            </a:extLst>
          </p:cNvPr>
          <p:cNvPicPr>
            <a:picLocks noChangeAspect="1"/>
          </p:cNvPicPr>
          <p:nvPr/>
        </p:nvPicPr>
        <p:blipFill>
          <a:blip r:embed="rId6"/>
          <a:stretch>
            <a:fillRect/>
          </a:stretch>
        </p:blipFill>
        <p:spPr>
          <a:xfrm>
            <a:off x="7266919" y="2892680"/>
            <a:ext cx="1020207" cy="581517"/>
          </a:xfrm>
          <a:prstGeom prst="rect">
            <a:avLst/>
          </a:prstGeom>
        </p:spPr>
      </p:pic>
      <p:pic>
        <p:nvPicPr>
          <p:cNvPr id="13" name="Image 12">
            <a:extLst>
              <a:ext uri="{FF2B5EF4-FFF2-40B4-BE49-F238E27FC236}">
                <a16:creationId xmlns:a16="http://schemas.microsoft.com/office/drawing/2014/main" id="{2F409DF0-D1D7-0045-B1E9-7F5796332355}"/>
              </a:ext>
            </a:extLst>
          </p:cNvPr>
          <p:cNvPicPr>
            <a:picLocks noChangeAspect="1"/>
          </p:cNvPicPr>
          <p:nvPr/>
        </p:nvPicPr>
        <p:blipFill>
          <a:blip r:embed="rId7"/>
          <a:stretch>
            <a:fillRect/>
          </a:stretch>
        </p:blipFill>
        <p:spPr>
          <a:xfrm>
            <a:off x="8865089" y="3734137"/>
            <a:ext cx="1381474" cy="476090"/>
          </a:xfrm>
          <a:prstGeom prst="rect">
            <a:avLst/>
          </a:prstGeom>
        </p:spPr>
      </p:pic>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8375" y="6002957"/>
            <a:ext cx="2418158" cy="450987"/>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8375" y="4879730"/>
            <a:ext cx="2092342" cy="688593"/>
          </a:xfrm>
          <a:prstGeom prst="rect">
            <a:avLst/>
          </a:prstGeom>
        </p:spPr>
      </p:pic>
    </p:spTree>
    <p:extLst>
      <p:ext uri="{BB962C8B-B14F-4D97-AF65-F5344CB8AC3E}">
        <p14:creationId xmlns:p14="http://schemas.microsoft.com/office/powerpoint/2010/main" val="359141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F7868AF-3E76-9540-B8FE-9ACB31C40BEC}"/>
              </a:ext>
            </a:extLst>
          </p:cNvPr>
          <p:cNvPicPr>
            <a:picLocks noChangeAspect="1"/>
          </p:cNvPicPr>
          <p:nvPr/>
        </p:nvPicPr>
        <p:blipFill rotWithShape="1">
          <a:blip r:embed="rId2"/>
          <a:srcRect l="11905" t="4574" r="-11905" b="28450"/>
          <a:stretch/>
        </p:blipFill>
        <p:spPr>
          <a:xfrm>
            <a:off x="0" y="1835999"/>
            <a:ext cx="7403849" cy="5040000"/>
          </a:xfrm>
          <a:prstGeom prst="rect">
            <a:avLst/>
          </a:prstGeom>
        </p:spPr>
      </p:pic>
      <p:sp>
        <p:nvSpPr>
          <p:cNvPr id="4" name="Espace réservé du contenu 3">
            <a:extLst>
              <a:ext uri="{FF2B5EF4-FFF2-40B4-BE49-F238E27FC236}">
                <a16:creationId xmlns:a16="http://schemas.microsoft.com/office/drawing/2014/main" id="{C734FB87-2A7D-A342-B881-A4FF288F9436}"/>
              </a:ext>
            </a:extLst>
          </p:cNvPr>
          <p:cNvSpPr>
            <a:spLocks noGrp="1"/>
          </p:cNvSpPr>
          <p:nvPr>
            <p:ph sz="half" idx="1"/>
          </p:nvPr>
        </p:nvSpPr>
        <p:spPr>
          <a:xfrm>
            <a:off x="6096000" y="1774572"/>
            <a:ext cx="5514808" cy="5083428"/>
          </a:xfrm>
        </p:spPr>
        <p:txBody>
          <a:bodyPr>
            <a:normAutofit/>
          </a:bodyPr>
          <a:lstStyle/>
          <a:p>
            <a:pPr>
              <a:buSzPct val="150000"/>
              <a:buFont typeface="Arial" panose="020B0604020202020204" pitchFamily="34" charset="0"/>
              <a:buChar char="•"/>
            </a:pPr>
            <a:r>
              <a:rPr lang="en-US" b="1" dirty="0"/>
              <a:t>Contribute to advocacy activities for the protection of academic  and artistic freedom and support of scholars and artists at-risk</a:t>
            </a:r>
          </a:p>
          <a:p>
            <a:pPr lvl="1">
              <a:buSzPct val="150000"/>
            </a:pPr>
            <a:r>
              <a:rPr lang="en-US" dirty="0"/>
              <a:t>Participation in the European Coordination Committee for Academic Freedom Advocacy </a:t>
            </a:r>
          </a:p>
          <a:p>
            <a:pPr lvl="1">
              <a:buSzPct val="150000"/>
            </a:pPr>
            <a:r>
              <a:rPr lang="en-US" dirty="0"/>
              <a:t>Participation in the International project Science in Exile</a:t>
            </a:r>
          </a:p>
          <a:p>
            <a:pPr lvl="1">
              <a:buSzPct val="150000"/>
            </a:pPr>
            <a:r>
              <a:rPr lang="en-US" dirty="0"/>
              <a:t>Artists </a:t>
            </a:r>
            <a:r>
              <a:rPr lang="en-US"/>
              <a:t>at risk connection (ACR)</a:t>
            </a:r>
            <a:endParaRPr lang="en-US" dirty="0"/>
          </a:p>
          <a:p>
            <a:endParaRPr lang="fr-FR" dirty="0"/>
          </a:p>
        </p:txBody>
      </p:sp>
      <p:sp>
        <p:nvSpPr>
          <p:cNvPr id="3" name="Titre 2">
            <a:extLst>
              <a:ext uri="{FF2B5EF4-FFF2-40B4-BE49-F238E27FC236}">
                <a16:creationId xmlns:a16="http://schemas.microsoft.com/office/drawing/2014/main" id="{29239DE3-B6FB-FE43-B81E-DD0D1BE9F566}"/>
              </a:ext>
            </a:extLst>
          </p:cNvPr>
          <p:cNvSpPr>
            <a:spLocks noGrp="1"/>
          </p:cNvSpPr>
          <p:nvPr>
            <p:ph type="title"/>
          </p:nvPr>
        </p:nvSpPr>
        <p:spPr/>
        <p:txBody>
          <a:bodyPr/>
          <a:lstStyle/>
          <a:p>
            <a:pPr lvl="0">
              <a:spcBef>
                <a:spcPts val="0"/>
              </a:spcBef>
              <a:spcAft>
                <a:spcPts val="0"/>
              </a:spcAft>
            </a:pPr>
            <a:r>
              <a:rPr lang="fr-FR" dirty="0"/>
              <a:t>On an international scale</a:t>
            </a:r>
          </a:p>
        </p:txBody>
      </p:sp>
    </p:spTree>
    <p:extLst>
      <p:ext uri="{BB962C8B-B14F-4D97-AF65-F5344CB8AC3E}">
        <p14:creationId xmlns:p14="http://schemas.microsoft.com/office/powerpoint/2010/main" val="4157239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37EBA99-E27F-244E-AD4A-2BF88474F203}"/>
              </a:ext>
            </a:extLst>
          </p:cNvPr>
          <p:cNvSpPr>
            <a:spLocks noGrp="1"/>
          </p:cNvSpPr>
          <p:nvPr>
            <p:ph type="title"/>
          </p:nvPr>
        </p:nvSpPr>
        <p:spPr>
          <a:xfrm>
            <a:off x="569317" y="4963702"/>
            <a:ext cx="11029615" cy="1497507"/>
          </a:xfrm>
        </p:spPr>
        <p:txBody>
          <a:bodyPr>
            <a:noAutofit/>
          </a:bodyPr>
          <a:lstStyle/>
          <a:p>
            <a:r>
              <a:rPr lang="fr-FR" sz="1600" dirty="0">
                <a:latin typeface="Value Serif Pro" panose="02000803070000020004" pitchFamily="50" charset="0"/>
              </a:rPr>
              <a:t>For more information:</a:t>
            </a:r>
            <a:br>
              <a:rPr lang="fr-FR" sz="1600" dirty="0">
                <a:latin typeface="Value Serif Pro" panose="02000803070000020004" pitchFamily="50" charset="0"/>
              </a:rPr>
            </a:br>
            <a:r>
              <a:rPr lang="fr-FR" sz="1600" dirty="0">
                <a:latin typeface="Value Serif Pro" panose="02000803070000020004" pitchFamily="50" charset="0"/>
              </a:rPr>
              <a:t>	</a:t>
            </a:r>
            <a:r>
              <a:rPr lang="fr-FR" sz="1600" b="1" dirty="0">
                <a:hlinkClick r:id="rId2"/>
              </a:rPr>
              <a:t>www.programmepause.fr</a:t>
            </a:r>
            <a:br>
              <a:rPr lang="fr-FR" sz="1600" dirty="0"/>
            </a:br>
            <a:r>
              <a:rPr lang="fr-FR" sz="1600" dirty="0">
                <a:hlinkClick r:id="rId3"/>
              </a:rPr>
              <a:t>@</a:t>
            </a:r>
            <a:r>
              <a:rPr lang="fr-FR" sz="1600" dirty="0" err="1">
                <a:hlinkClick r:id="rId3"/>
              </a:rPr>
              <a:t>Programme_PAUSE</a:t>
            </a:r>
            <a:br>
              <a:rPr lang="fr-FR" sz="1600" dirty="0"/>
            </a:br>
            <a:endParaRPr lang="fr-FR" sz="1600" dirty="0"/>
          </a:p>
        </p:txBody>
      </p:sp>
      <p:pic>
        <p:nvPicPr>
          <p:cNvPr id="3" name="Image 2">
            <a:hlinkClick r:id="rId4"/>
            <a:extLst>
              <a:ext uri="{FF2B5EF4-FFF2-40B4-BE49-F238E27FC236}">
                <a16:creationId xmlns:a16="http://schemas.microsoft.com/office/drawing/2014/main" id="{A598F22A-FB82-2F48-902E-DDD53D487BD3}"/>
              </a:ext>
            </a:extLst>
          </p:cNvPr>
          <p:cNvPicPr>
            <a:picLocks noChangeAspect="1"/>
          </p:cNvPicPr>
          <p:nvPr/>
        </p:nvPicPr>
        <p:blipFill>
          <a:blip r:embed="rId5"/>
          <a:srcRect/>
          <a:stretch/>
        </p:blipFill>
        <p:spPr>
          <a:xfrm>
            <a:off x="4675818" y="5712455"/>
            <a:ext cx="294355" cy="294355"/>
          </a:xfrm>
          <a:prstGeom prst="rect">
            <a:avLst/>
          </a:prstGeom>
        </p:spPr>
      </p:pic>
      <p:sp>
        <p:nvSpPr>
          <p:cNvPr id="6" name="Freeform 109"/>
          <p:cNvSpPr>
            <a:spLocks noChangeArrowheads="1"/>
          </p:cNvSpPr>
          <p:nvPr/>
        </p:nvSpPr>
        <p:spPr bwMode="auto">
          <a:xfrm>
            <a:off x="4675818" y="5429821"/>
            <a:ext cx="283839" cy="282634"/>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wrap="none" anchor="ctr"/>
          <a:lstStyle/>
          <a:p>
            <a:pPr>
              <a:lnSpc>
                <a:spcPct val="200000"/>
              </a:lnSpc>
            </a:pPr>
            <a:endParaRPr lang="fr-FR"/>
          </a:p>
        </p:txBody>
      </p:sp>
    </p:spTree>
    <p:extLst>
      <p:ext uri="{BB962C8B-B14F-4D97-AF65-F5344CB8AC3E}">
        <p14:creationId xmlns:p14="http://schemas.microsoft.com/office/powerpoint/2010/main" val="190904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734FB87-2A7D-A342-B881-A4FF288F9436}"/>
              </a:ext>
            </a:extLst>
          </p:cNvPr>
          <p:cNvSpPr>
            <a:spLocks noGrp="1"/>
          </p:cNvSpPr>
          <p:nvPr>
            <p:ph idx="1"/>
          </p:nvPr>
        </p:nvSpPr>
        <p:spPr>
          <a:xfrm>
            <a:off x="2440800" y="2433347"/>
            <a:ext cx="4740836" cy="1991306"/>
          </a:xfrm>
        </p:spPr>
        <p:txBody>
          <a:bodyPr anchor="ctr">
            <a:noAutofit/>
          </a:bodyPr>
          <a:lstStyle/>
          <a:p>
            <a:pPr marL="0" indent="0"/>
            <a:r>
              <a:rPr lang="en-US" dirty="0"/>
              <a:t>Through incentive funding, PAUSE facilitate hosting for scientists and artists in exile at higher education and research institutions in France. We also help them with administrative procedures and support their career development. </a:t>
            </a:r>
            <a:endParaRPr lang="fr-FR" dirty="0">
              <a:solidFill>
                <a:schemeClr val="bg1"/>
              </a:solidFill>
              <a:latin typeface="Value Sans Pro" panose="020B0503050101040103" pitchFamily="34" charset="0"/>
            </a:endParaRPr>
          </a:p>
        </p:txBody>
      </p:sp>
      <p:pic>
        <p:nvPicPr>
          <p:cNvPr id="5" name="Image 4">
            <a:extLst>
              <a:ext uri="{FF2B5EF4-FFF2-40B4-BE49-F238E27FC236}">
                <a16:creationId xmlns:a16="http://schemas.microsoft.com/office/drawing/2014/main" id="{8E3A575A-6741-194D-A238-E420C01C9702}"/>
              </a:ext>
            </a:extLst>
          </p:cNvPr>
          <p:cNvPicPr>
            <a:picLocks noChangeAspect="1"/>
          </p:cNvPicPr>
          <p:nvPr/>
        </p:nvPicPr>
        <p:blipFill rotWithShape="1">
          <a:blip r:embed="rId2">
            <a:alphaModFix amt="15000"/>
          </a:blip>
          <a:srcRect l="-20594" t="-8289" r="20594" b="8289"/>
          <a:stretch/>
        </p:blipFill>
        <p:spPr>
          <a:xfrm>
            <a:off x="5616000" y="0"/>
            <a:ext cx="6562821" cy="6858000"/>
          </a:xfrm>
          <a:prstGeom prst="rect">
            <a:avLst/>
          </a:prstGeom>
        </p:spPr>
      </p:pic>
    </p:spTree>
    <p:extLst>
      <p:ext uri="{BB962C8B-B14F-4D97-AF65-F5344CB8AC3E}">
        <p14:creationId xmlns:p14="http://schemas.microsoft.com/office/powerpoint/2010/main" val="10683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homme, portant, posant&#10;&#10;Description générée automatiquement">
            <a:extLst>
              <a:ext uri="{FF2B5EF4-FFF2-40B4-BE49-F238E27FC236}">
                <a16:creationId xmlns:a16="http://schemas.microsoft.com/office/drawing/2014/main" id="{8DC190A2-B5EB-F842-BC0C-55CCB88ADA91}"/>
              </a:ext>
            </a:extLst>
          </p:cNvPr>
          <p:cNvPicPr>
            <a:picLocks noChangeAspect="1"/>
          </p:cNvPicPr>
          <p:nvPr/>
        </p:nvPicPr>
        <p:blipFill>
          <a:blip r:embed="rId2"/>
          <a:stretch>
            <a:fillRect/>
          </a:stretch>
        </p:blipFill>
        <p:spPr>
          <a:xfrm>
            <a:off x="0" y="609"/>
            <a:ext cx="12192000" cy="6856781"/>
          </a:xfrm>
          <a:prstGeom prst="rect">
            <a:avLst/>
          </a:prstGeom>
        </p:spPr>
      </p:pic>
      <p:sp>
        <p:nvSpPr>
          <p:cNvPr id="3" name="Titre 2">
            <a:extLst>
              <a:ext uri="{FF2B5EF4-FFF2-40B4-BE49-F238E27FC236}">
                <a16:creationId xmlns:a16="http://schemas.microsoft.com/office/drawing/2014/main" id="{29239DE3-B6FB-FE43-B81E-DD0D1BE9F566}"/>
              </a:ext>
            </a:extLst>
          </p:cNvPr>
          <p:cNvSpPr>
            <a:spLocks noGrp="1"/>
          </p:cNvSpPr>
          <p:nvPr>
            <p:ph type="title"/>
          </p:nvPr>
        </p:nvSpPr>
        <p:spPr>
          <a:xfrm>
            <a:off x="8086387" y="847989"/>
            <a:ext cx="3726668" cy="1213408"/>
          </a:xfrm>
        </p:spPr>
        <p:txBody>
          <a:bodyPr/>
          <a:lstStyle/>
          <a:p>
            <a:pPr algn="l"/>
            <a:r>
              <a:rPr lang="fr-FR" dirty="0">
                <a:solidFill>
                  <a:srgbClr val="174489"/>
                </a:solidFill>
              </a:rPr>
              <a:t>An historical precedent</a:t>
            </a:r>
          </a:p>
        </p:txBody>
      </p:sp>
      <p:sp>
        <p:nvSpPr>
          <p:cNvPr id="4" name="Espace réservé du contenu 3">
            <a:extLst>
              <a:ext uri="{FF2B5EF4-FFF2-40B4-BE49-F238E27FC236}">
                <a16:creationId xmlns:a16="http://schemas.microsoft.com/office/drawing/2014/main" id="{C734FB87-2A7D-A342-B881-A4FF288F9436}"/>
              </a:ext>
            </a:extLst>
          </p:cNvPr>
          <p:cNvSpPr>
            <a:spLocks noGrp="1"/>
          </p:cNvSpPr>
          <p:nvPr>
            <p:ph idx="1"/>
          </p:nvPr>
        </p:nvSpPr>
        <p:spPr>
          <a:xfrm>
            <a:off x="8086386" y="2194281"/>
            <a:ext cx="3090565" cy="3799281"/>
          </a:xfrm>
        </p:spPr>
        <p:txBody>
          <a:bodyPr/>
          <a:lstStyle/>
          <a:p>
            <a:pPr marL="0" indent="0"/>
            <a:r>
              <a:rPr lang="fr-FR" b="1" dirty="0"/>
              <a:t>1936 : Louis Rapkine’s « Comité d’accueil »</a:t>
            </a:r>
            <a:br>
              <a:rPr lang="fr-FR" dirty="0"/>
            </a:br>
            <a:r>
              <a:rPr lang="en-US" dirty="0"/>
              <a:t>During the Front populaire, Louis Rapkine, from a Belarusian family that had migrated to France, created the "Committee for the Reception and Organization of the Work of Foreign Scientists" with the support of several scientists: Paul Langevin, Jean Perrin, Edmond Bauer, Frédéric and Irène Joliot-Curie, Jacques Hadamard...</a:t>
            </a:r>
            <a:endParaRPr lang="fr-FR" dirty="0"/>
          </a:p>
        </p:txBody>
      </p:sp>
      <p:sp>
        <p:nvSpPr>
          <p:cNvPr id="9" name="Titre 2">
            <a:extLst>
              <a:ext uri="{FF2B5EF4-FFF2-40B4-BE49-F238E27FC236}">
                <a16:creationId xmlns:a16="http://schemas.microsoft.com/office/drawing/2014/main" id="{C7E24511-4546-B740-BAF1-26A31324CB71}"/>
              </a:ext>
            </a:extLst>
          </p:cNvPr>
          <p:cNvSpPr txBox="1">
            <a:spLocks/>
          </p:cNvSpPr>
          <p:nvPr/>
        </p:nvSpPr>
        <p:spPr>
          <a:xfrm rot="20557995">
            <a:off x="71637" y="643347"/>
            <a:ext cx="3790122" cy="1058844"/>
          </a:xfrm>
          <a:prstGeom prst="rect">
            <a:avLst/>
          </a:prstGeom>
        </p:spPr>
        <p:txBody>
          <a:bodyPr anchor="t"/>
          <a:lstStyle>
            <a:lvl1pPr algn="l" defTabSz="457200" rtl="0" eaLnBrk="1" latinLnBrk="0" hangingPunct="1">
              <a:spcBef>
                <a:spcPct val="0"/>
              </a:spcBef>
              <a:buNone/>
              <a:defRPr sz="3600" b="0" i="0" kern="1200" cap="none">
                <a:solidFill>
                  <a:srgbClr val="D8213B"/>
                </a:solidFill>
                <a:latin typeface="Value Serif Pro" panose="0200080307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solidFill>
                  <a:srgbClr val="174489"/>
                </a:solidFill>
              </a:rPr>
              <a:t>Genesis</a:t>
            </a:r>
          </a:p>
        </p:txBody>
      </p:sp>
    </p:spTree>
    <p:extLst>
      <p:ext uri="{BB962C8B-B14F-4D97-AF65-F5344CB8AC3E}">
        <p14:creationId xmlns:p14="http://schemas.microsoft.com/office/powerpoint/2010/main" val="27796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6D45D-02C2-DC4A-A928-B6B13C13A1AA}"/>
              </a:ext>
            </a:extLst>
          </p:cNvPr>
          <p:cNvSpPr>
            <a:spLocks noGrp="1"/>
          </p:cNvSpPr>
          <p:nvPr>
            <p:ph type="title"/>
          </p:nvPr>
        </p:nvSpPr>
        <p:spPr>
          <a:xfrm>
            <a:off x="745067" y="778999"/>
            <a:ext cx="5037168" cy="589555"/>
          </a:xfrm>
        </p:spPr>
        <p:txBody>
          <a:bodyPr/>
          <a:lstStyle/>
          <a:p>
            <a:pPr algn="l"/>
            <a:r>
              <a:rPr lang="en-US" dirty="0"/>
              <a:t>Creation</a:t>
            </a:r>
            <a:r>
              <a:rPr lang="fr-FR" dirty="0"/>
              <a:t> of PAUSE</a:t>
            </a:r>
          </a:p>
        </p:txBody>
      </p:sp>
      <p:sp>
        <p:nvSpPr>
          <p:cNvPr id="4" name="Espace réservé du contenu 3">
            <a:extLst>
              <a:ext uri="{FF2B5EF4-FFF2-40B4-BE49-F238E27FC236}">
                <a16:creationId xmlns:a16="http://schemas.microsoft.com/office/drawing/2014/main" id="{C734FB87-2A7D-A342-B881-A4FF288F9436}"/>
              </a:ext>
            </a:extLst>
          </p:cNvPr>
          <p:cNvSpPr>
            <a:spLocks noGrp="1"/>
          </p:cNvSpPr>
          <p:nvPr>
            <p:ph idx="1"/>
          </p:nvPr>
        </p:nvSpPr>
        <p:spPr>
          <a:xfrm>
            <a:off x="745067" y="1680312"/>
            <a:ext cx="5439111" cy="4533202"/>
          </a:xfrm>
        </p:spPr>
        <p:txBody>
          <a:bodyPr/>
          <a:lstStyle/>
          <a:p>
            <a:pPr marL="0" indent="0">
              <a:buSzPct val="150000"/>
            </a:pPr>
            <a:r>
              <a:rPr lang="fr-FR" b="1" dirty="0"/>
              <a:t>August 2015 : </a:t>
            </a:r>
            <a:r>
              <a:rPr lang="en-US" dirty="0"/>
              <a:t>Assassination of Khaled al-</a:t>
            </a:r>
            <a:r>
              <a:rPr lang="en-US" dirty="0" err="1"/>
              <a:t>Assaad</a:t>
            </a:r>
            <a:r>
              <a:rPr lang="en-US" dirty="0"/>
              <a:t>, the former director of antiquities and museums of Palmyra in Syria, and mobilization of the archaeological community </a:t>
            </a:r>
            <a:endParaRPr lang="fr-FR" dirty="0"/>
          </a:p>
          <a:p>
            <a:pPr marL="0" indent="0">
              <a:buSzPct val="150000"/>
            </a:pPr>
            <a:r>
              <a:rPr lang="fr-FR" b="1" dirty="0"/>
              <a:t>October 2016 : </a:t>
            </a:r>
            <a:r>
              <a:rPr lang="en-US" dirty="0"/>
              <a:t>Announcement of the creation of a reception mechanism for researchers in exile and creation of a support committee during the Collège de France's annual conference on "Migration, refugees, exile".</a:t>
            </a:r>
          </a:p>
          <a:p>
            <a:pPr marL="0" indent="0">
              <a:buSzPct val="150000"/>
            </a:pPr>
            <a:r>
              <a:rPr lang="en-US" b="1" dirty="0"/>
              <a:t>January</a:t>
            </a:r>
            <a:r>
              <a:rPr lang="fr-FR" b="1" dirty="0"/>
              <a:t> 2017 : </a:t>
            </a:r>
            <a:r>
              <a:rPr lang="en-US" dirty="0"/>
              <a:t>Official launch of PAUSE with the signing of the framework agreement between the Ministry of, Higher Education and Research, the Collège de France and the Chancellerie des Universités de Paris</a:t>
            </a:r>
          </a:p>
        </p:txBody>
      </p:sp>
      <p:pic>
        <p:nvPicPr>
          <p:cNvPr id="5" name="Image 4" descr="Une image contenant extérieur, jour&#10;&#10;Description générée automatiquement">
            <a:extLst>
              <a:ext uri="{FF2B5EF4-FFF2-40B4-BE49-F238E27FC236}">
                <a16:creationId xmlns:a16="http://schemas.microsoft.com/office/drawing/2014/main" id="{2881E899-44DB-E94F-813B-20D8EDCB28AF}"/>
              </a:ext>
            </a:extLst>
          </p:cNvPr>
          <p:cNvPicPr>
            <a:picLocks noChangeAspect="1"/>
          </p:cNvPicPr>
          <p:nvPr/>
        </p:nvPicPr>
        <p:blipFill>
          <a:blip r:embed="rId2"/>
          <a:stretch>
            <a:fillRect/>
          </a:stretch>
        </p:blipFill>
        <p:spPr>
          <a:xfrm>
            <a:off x="7265556" y="0"/>
            <a:ext cx="4926444" cy="6858000"/>
          </a:xfrm>
          <a:prstGeom prst="rect">
            <a:avLst/>
          </a:prstGeom>
        </p:spPr>
      </p:pic>
    </p:spTree>
    <p:extLst>
      <p:ext uri="{BB962C8B-B14F-4D97-AF65-F5344CB8AC3E}">
        <p14:creationId xmlns:p14="http://schemas.microsoft.com/office/powerpoint/2010/main" val="166361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734FB87-2A7D-A342-B881-A4FF288F9436}"/>
              </a:ext>
            </a:extLst>
          </p:cNvPr>
          <p:cNvSpPr>
            <a:spLocks noGrp="1"/>
          </p:cNvSpPr>
          <p:nvPr>
            <p:ph idx="1"/>
          </p:nvPr>
        </p:nvSpPr>
        <p:spPr>
          <a:xfrm>
            <a:off x="2442000" y="1874204"/>
            <a:ext cx="7308000" cy="3628576"/>
          </a:xfrm>
        </p:spPr>
        <p:txBody>
          <a:bodyPr anchor="ctr"/>
          <a:lstStyle/>
          <a:p>
            <a:pPr>
              <a:buSzPct val="150000"/>
              <a:buFont typeface="Arial" panose="020B0604020202020204" pitchFamily="34" charset="0"/>
              <a:buChar char="•"/>
            </a:pPr>
            <a:r>
              <a:rPr lang="en-US" b="1" dirty="0"/>
              <a:t>Co-funding of institutions </a:t>
            </a:r>
            <a:r>
              <a:rPr lang="en-US" dirty="0"/>
              <a:t>seeking to host a scientist or artist forced into exile through three calls for applications per year.</a:t>
            </a:r>
          </a:p>
          <a:p>
            <a:pPr>
              <a:buSzPct val="150000"/>
              <a:buFont typeface="Arial" panose="020B0604020202020204" pitchFamily="34" charset="0"/>
              <a:buChar char="•"/>
            </a:pPr>
            <a:r>
              <a:rPr lang="fr-FR" b="1" dirty="0"/>
              <a:t>Support for </a:t>
            </a:r>
            <a:r>
              <a:rPr lang="fr-FR" b="1" dirty="0" err="1"/>
              <a:t>researchers</a:t>
            </a:r>
            <a:r>
              <a:rPr lang="fr-FR" b="1" dirty="0"/>
              <a:t> and </a:t>
            </a:r>
            <a:r>
              <a:rPr lang="fr-FR" b="1" dirty="0" err="1"/>
              <a:t>artists</a:t>
            </a:r>
            <a:r>
              <a:rPr lang="fr-FR" b="1" dirty="0"/>
              <a:t> </a:t>
            </a:r>
            <a:r>
              <a:rPr lang="en-US" dirty="0"/>
              <a:t>with identifying a host institution and accessing common law services</a:t>
            </a:r>
          </a:p>
          <a:p>
            <a:pPr>
              <a:buSzPct val="150000"/>
              <a:buFont typeface="Arial" panose="020B0604020202020204" pitchFamily="34" charset="0"/>
              <a:buChar char="•"/>
            </a:pPr>
            <a:r>
              <a:rPr lang="en-US" b="1" dirty="0"/>
              <a:t>Accompaniment of beneficiaries </a:t>
            </a:r>
            <a:r>
              <a:rPr lang="en-US" dirty="0"/>
              <a:t>towards a sustainable professional insertion.</a:t>
            </a:r>
          </a:p>
          <a:p>
            <a:pPr>
              <a:buSzPct val="150000"/>
              <a:buFont typeface="Arial" panose="020B0604020202020204" pitchFamily="34" charset="0"/>
              <a:buChar char="•"/>
            </a:pPr>
            <a:r>
              <a:rPr lang="en-US" b="1" dirty="0"/>
              <a:t>Advocacy actions </a:t>
            </a:r>
            <a:r>
              <a:rPr lang="en-US" dirty="0"/>
              <a:t>to uphold academic and artistic freedom and protect researchers and artists in exile.</a:t>
            </a:r>
          </a:p>
          <a:p>
            <a:pPr>
              <a:buSzPct val="150000"/>
              <a:buFont typeface="Arial" panose="020B0604020202020204" pitchFamily="34" charset="0"/>
              <a:buChar char="•"/>
            </a:pPr>
            <a:r>
              <a:rPr lang="en-US" b="1" dirty="0"/>
              <a:t>International and European cooperation </a:t>
            </a:r>
            <a:r>
              <a:rPr lang="en-US" dirty="0"/>
              <a:t>with similar programs abroad and stakeholders working to help at-risk scholars and artists.</a:t>
            </a:r>
            <a:endParaRPr lang="fr-FR" dirty="0"/>
          </a:p>
        </p:txBody>
      </p:sp>
      <p:sp>
        <p:nvSpPr>
          <p:cNvPr id="5" name="Titre 2">
            <a:extLst>
              <a:ext uri="{FF2B5EF4-FFF2-40B4-BE49-F238E27FC236}">
                <a16:creationId xmlns:a16="http://schemas.microsoft.com/office/drawing/2014/main" id="{6ADF000C-7324-EF4E-8A3E-7ED4C22F03BB}"/>
              </a:ext>
            </a:extLst>
          </p:cNvPr>
          <p:cNvSpPr txBox="1">
            <a:spLocks/>
          </p:cNvSpPr>
          <p:nvPr/>
        </p:nvSpPr>
        <p:spPr>
          <a:xfrm rot="20557995">
            <a:off x="60813" y="572479"/>
            <a:ext cx="4264968" cy="1058844"/>
          </a:xfrm>
          <a:prstGeom prst="rect">
            <a:avLst/>
          </a:prstGeom>
        </p:spPr>
        <p:txBody>
          <a:bodyPr anchor="t"/>
          <a:lstStyle>
            <a:lvl1pPr algn="l" defTabSz="457200" rtl="0" eaLnBrk="1" latinLnBrk="0" hangingPunct="1">
              <a:spcBef>
                <a:spcPct val="0"/>
              </a:spcBef>
              <a:buNone/>
              <a:defRPr sz="3600" b="0" i="0" kern="1200" cap="none">
                <a:solidFill>
                  <a:srgbClr val="D8213B"/>
                </a:solidFill>
                <a:latin typeface="Value Serif Pro" panose="0200080307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solidFill>
                  <a:schemeClr val="bg1"/>
                </a:solidFill>
              </a:rPr>
              <a:t>Missions</a:t>
            </a:r>
          </a:p>
        </p:txBody>
      </p:sp>
    </p:spTree>
    <p:extLst>
      <p:ext uri="{BB962C8B-B14F-4D97-AF65-F5344CB8AC3E}">
        <p14:creationId xmlns:p14="http://schemas.microsoft.com/office/powerpoint/2010/main" val="115744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80798E07-6B2F-0541-8E7B-F344F4AB62B9}"/>
              </a:ext>
            </a:extLst>
          </p:cNvPr>
          <p:cNvSpPr>
            <a:spLocks noGrp="1"/>
          </p:cNvSpPr>
          <p:nvPr>
            <p:ph type="body" idx="1"/>
          </p:nvPr>
        </p:nvSpPr>
        <p:spPr>
          <a:xfrm>
            <a:off x="581191" y="1585094"/>
            <a:ext cx="5393100" cy="536005"/>
          </a:xfrm>
        </p:spPr>
        <p:txBody>
          <a:bodyPr/>
          <a:lstStyle/>
          <a:p>
            <a:r>
              <a:rPr lang="fr-FR" sz="2000" b="1" dirty="0">
                <a:latin typeface="Value Sans Pro" panose="020B0503050101040103" pitchFamily="34" charset="0"/>
              </a:rPr>
              <a:t>Executive Committee</a:t>
            </a:r>
          </a:p>
        </p:txBody>
      </p:sp>
      <p:sp>
        <p:nvSpPr>
          <p:cNvPr id="4" name="Espace réservé du contenu 3">
            <a:extLst>
              <a:ext uri="{FF2B5EF4-FFF2-40B4-BE49-F238E27FC236}">
                <a16:creationId xmlns:a16="http://schemas.microsoft.com/office/drawing/2014/main" id="{C734FB87-2A7D-A342-B881-A4FF288F9436}"/>
              </a:ext>
            </a:extLst>
          </p:cNvPr>
          <p:cNvSpPr>
            <a:spLocks noGrp="1"/>
          </p:cNvSpPr>
          <p:nvPr>
            <p:ph sz="half" idx="2"/>
          </p:nvPr>
        </p:nvSpPr>
        <p:spPr>
          <a:xfrm>
            <a:off x="1371268" y="5524913"/>
            <a:ext cx="3812946" cy="389848"/>
          </a:xfrm>
        </p:spPr>
        <p:txBody>
          <a:bodyPr>
            <a:normAutofit/>
          </a:bodyPr>
          <a:lstStyle/>
          <a:p>
            <a:pPr marL="0" indent="0" algn="ctr"/>
            <a:r>
              <a:rPr lang="fr-FR" dirty="0"/>
              <a:t>Ambassadors of the program</a:t>
            </a:r>
          </a:p>
        </p:txBody>
      </p:sp>
      <p:sp>
        <p:nvSpPr>
          <p:cNvPr id="7" name="Espace réservé du texte 6">
            <a:extLst>
              <a:ext uri="{FF2B5EF4-FFF2-40B4-BE49-F238E27FC236}">
                <a16:creationId xmlns:a16="http://schemas.microsoft.com/office/drawing/2014/main" id="{97D12A31-CB9F-FD4C-A0BF-63E72F966539}"/>
              </a:ext>
            </a:extLst>
          </p:cNvPr>
          <p:cNvSpPr>
            <a:spLocks noGrp="1"/>
          </p:cNvSpPr>
          <p:nvPr>
            <p:ph type="body" sz="quarter" idx="3"/>
          </p:nvPr>
        </p:nvSpPr>
        <p:spPr>
          <a:xfrm>
            <a:off x="6217709" y="1585094"/>
            <a:ext cx="5393099" cy="553373"/>
          </a:xfrm>
        </p:spPr>
        <p:txBody>
          <a:bodyPr/>
          <a:lstStyle/>
          <a:p>
            <a:r>
              <a:rPr lang="fr-FR" sz="2000" b="1" dirty="0">
                <a:latin typeface="Value Sans Pro" panose="020B0503050101040103" pitchFamily="34" charset="0"/>
              </a:rPr>
              <a:t>Program Management Office</a:t>
            </a:r>
          </a:p>
        </p:txBody>
      </p:sp>
      <p:sp>
        <p:nvSpPr>
          <p:cNvPr id="8" name="Espace réservé du contenu 7">
            <a:extLst>
              <a:ext uri="{FF2B5EF4-FFF2-40B4-BE49-F238E27FC236}">
                <a16:creationId xmlns:a16="http://schemas.microsoft.com/office/drawing/2014/main" id="{58A95751-933D-B343-AC89-FA1756BE22E9}"/>
              </a:ext>
            </a:extLst>
          </p:cNvPr>
          <p:cNvSpPr>
            <a:spLocks noGrp="1"/>
          </p:cNvSpPr>
          <p:nvPr>
            <p:ph sz="quarter" idx="4"/>
          </p:nvPr>
        </p:nvSpPr>
        <p:spPr>
          <a:xfrm>
            <a:off x="6977593" y="2148741"/>
            <a:ext cx="4488502" cy="2511435"/>
          </a:xfrm>
        </p:spPr>
        <p:txBody>
          <a:bodyPr>
            <a:normAutofit fontScale="92500" lnSpcReduction="20000"/>
          </a:bodyPr>
          <a:lstStyle/>
          <a:p>
            <a:pPr>
              <a:buFont typeface="Arial" panose="020B0604020202020204" pitchFamily="34" charset="0"/>
              <a:buChar char="•"/>
            </a:pPr>
            <a:r>
              <a:rPr lang="fr-FR" dirty="0"/>
              <a:t>Executive Director</a:t>
            </a:r>
          </a:p>
          <a:p>
            <a:pPr>
              <a:buFont typeface="Arial" panose="020B0604020202020204" pitchFamily="34" charset="0"/>
              <a:buChar char="•"/>
            </a:pPr>
            <a:r>
              <a:rPr lang="fr-FR" dirty="0"/>
              <a:t>Communication, </a:t>
            </a:r>
            <a:r>
              <a:rPr lang="fr-FR" dirty="0" err="1"/>
              <a:t>Advocacy</a:t>
            </a:r>
            <a:r>
              <a:rPr lang="fr-FR" dirty="0"/>
              <a:t> and International Relations Officer</a:t>
            </a:r>
          </a:p>
          <a:p>
            <a:pPr>
              <a:buFont typeface="Arial" panose="020B0604020202020204" pitchFamily="34" charset="0"/>
              <a:buChar char="•"/>
            </a:pPr>
            <a:r>
              <a:rPr lang="fr-FR" dirty="0"/>
              <a:t>Finance and </a:t>
            </a:r>
            <a:r>
              <a:rPr lang="fr-FR" dirty="0" err="1"/>
              <a:t>Fundraising</a:t>
            </a:r>
            <a:r>
              <a:rPr lang="fr-FR" dirty="0"/>
              <a:t> </a:t>
            </a:r>
            <a:r>
              <a:rPr lang="fr-FR" dirty="0" err="1"/>
              <a:t>Officer</a:t>
            </a:r>
            <a:endParaRPr lang="fr-FR" dirty="0"/>
          </a:p>
          <a:p>
            <a:pPr>
              <a:buFont typeface="Arial" panose="020B0604020202020204" pitchFamily="34" charset="0"/>
              <a:buChar char="•"/>
            </a:pPr>
            <a:r>
              <a:rPr lang="fr-FR" dirty="0"/>
              <a:t>Manager of the </a:t>
            </a:r>
            <a:r>
              <a:rPr lang="fr-FR" dirty="0" err="1"/>
              <a:t>hosting</a:t>
            </a:r>
            <a:r>
              <a:rPr lang="fr-FR" dirty="0"/>
              <a:t> </a:t>
            </a:r>
            <a:r>
              <a:rPr lang="fr-FR" dirty="0" err="1"/>
              <a:t>projects</a:t>
            </a:r>
            <a:r>
              <a:rPr lang="fr-FR" dirty="0"/>
              <a:t> unit</a:t>
            </a:r>
          </a:p>
          <a:p>
            <a:pPr>
              <a:buFont typeface="Arial" panose="020B0604020202020204" pitchFamily="34" charset="0"/>
              <a:buChar char="•"/>
            </a:pPr>
            <a:r>
              <a:rPr lang="en-US" dirty="0"/>
              <a:t>Integration and Career development Officers (2)</a:t>
            </a:r>
            <a:endParaRPr lang="fr-FR" dirty="0"/>
          </a:p>
          <a:p>
            <a:pPr>
              <a:buFont typeface="Arial" panose="020B0604020202020204" pitchFamily="34" charset="0"/>
              <a:buChar char="•"/>
            </a:pPr>
            <a:r>
              <a:rPr lang="fr-FR" dirty="0"/>
              <a:t>Focal points </a:t>
            </a:r>
            <a:r>
              <a:rPr lang="fr-FR" dirty="0" err="1"/>
              <a:t>with</a:t>
            </a:r>
            <a:r>
              <a:rPr lang="fr-FR" dirty="0"/>
              <a:t> host institutions (2)</a:t>
            </a:r>
          </a:p>
          <a:p>
            <a:pPr>
              <a:buFont typeface="Arial" panose="020B0604020202020204" pitchFamily="34" charset="0"/>
              <a:buChar char="•"/>
            </a:pPr>
            <a:r>
              <a:rPr lang="fr-FR" dirty="0"/>
              <a:t>Arts and Culture </a:t>
            </a:r>
            <a:r>
              <a:rPr lang="fr-FR" dirty="0" err="1"/>
              <a:t>Officer</a:t>
            </a:r>
            <a:endParaRPr lang="fr-FR" dirty="0"/>
          </a:p>
        </p:txBody>
      </p:sp>
      <p:sp>
        <p:nvSpPr>
          <p:cNvPr id="3" name="Titre 2">
            <a:extLst>
              <a:ext uri="{FF2B5EF4-FFF2-40B4-BE49-F238E27FC236}">
                <a16:creationId xmlns:a16="http://schemas.microsoft.com/office/drawing/2014/main" id="{29239DE3-B6FB-FE43-B81E-DD0D1BE9F566}"/>
              </a:ext>
            </a:extLst>
          </p:cNvPr>
          <p:cNvSpPr>
            <a:spLocks noGrp="1"/>
          </p:cNvSpPr>
          <p:nvPr>
            <p:ph type="title"/>
          </p:nvPr>
        </p:nvSpPr>
        <p:spPr/>
        <p:txBody>
          <a:bodyPr/>
          <a:lstStyle/>
          <a:p>
            <a:r>
              <a:rPr lang="fr-FR" dirty="0"/>
              <a:t>Governance</a:t>
            </a:r>
          </a:p>
        </p:txBody>
      </p:sp>
      <p:sp>
        <p:nvSpPr>
          <p:cNvPr id="9" name="Espace réservé du texte 5">
            <a:extLst>
              <a:ext uri="{FF2B5EF4-FFF2-40B4-BE49-F238E27FC236}">
                <a16:creationId xmlns:a16="http://schemas.microsoft.com/office/drawing/2014/main" id="{E5D3F131-D761-3C4C-97F1-51B9978BFDB8}"/>
              </a:ext>
            </a:extLst>
          </p:cNvPr>
          <p:cNvSpPr txBox="1">
            <a:spLocks/>
          </p:cNvSpPr>
          <p:nvPr/>
        </p:nvSpPr>
        <p:spPr>
          <a:xfrm>
            <a:off x="581191" y="4972369"/>
            <a:ext cx="5393100" cy="536005"/>
          </a:xfrm>
          <a:prstGeom prst="rect">
            <a:avLst/>
          </a:prstGeom>
        </p:spPr>
        <p:txBody>
          <a:bodyPr anchor="t">
            <a:noAutofit/>
          </a:bodyPr>
          <a:lstStyle>
            <a:lvl1pPr marL="0" indent="0" algn="ctr" defTabSz="457200" rtl="0" eaLnBrk="1" latinLnBrk="0" hangingPunct="1">
              <a:spcBef>
                <a:spcPct val="20000"/>
              </a:spcBef>
              <a:spcAft>
                <a:spcPts val="600"/>
              </a:spcAft>
              <a:buClr>
                <a:srgbClr val="D8213B"/>
              </a:buClr>
              <a:buSzPct val="92000"/>
              <a:buFont typeface="Arial" panose="020B0604020202020204" pitchFamily="34" charset="0"/>
              <a:buNone/>
              <a:defRPr sz="1600" b="0" i="0" kern="1200">
                <a:solidFill>
                  <a:srgbClr val="174489"/>
                </a:solidFill>
                <a:latin typeface="Value Serif Pro" panose="02000803070000020004" pitchFamily="2" charset="0"/>
                <a:ea typeface="+mn-ea"/>
                <a:cs typeface="+mn-cs"/>
              </a:defRPr>
            </a:lvl1pPr>
            <a:lvl2pPr marL="457200" indent="0" algn="l" defTabSz="457200" rtl="0" eaLnBrk="1" latinLnBrk="0" hangingPunct="1">
              <a:spcBef>
                <a:spcPct val="20000"/>
              </a:spcBef>
              <a:spcAft>
                <a:spcPts val="600"/>
              </a:spcAft>
              <a:buClr>
                <a:srgbClr val="D8213B"/>
              </a:buClr>
              <a:buSzPct val="92000"/>
              <a:buFont typeface="Arial" panose="020B0604020202020204" pitchFamily="34" charset="0"/>
              <a:buNone/>
              <a:defRPr sz="2000" b="1" i="0" kern="1200">
                <a:solidFill>
                  <a:srgbClr val="174489"/>
                </a:solidFill>
                <a:latin typeface="Value Sans Pro" panose="020B0503050101040103" pitchFamily="34" charset="0"/>
                <a:ea typeface="+mn-ea"/>
                <a:cs typeface="+mn-cs"/>
              </a:defRPr>
            </a:lvl2pPr>
            <a:lvl3pPr marL="914400" indent="0" algn="l" defTabSz="457200" rtl="0" eaLnBrk="1" latinLnBrk="0" hangingPunct="1">
              <a:spcBef>
                <a:spcPct val="20000"/>
              </a:spcBef>
              <a:spcAft>
                <a:spcPts val="600"/>
              </a:spcAft>
              <a:buClr>
                <a:srgbClr val="D8213B"/>
              </a:buClr>
              <a:buSzPct val="92000"/>
              <a:buFont typeface="Arial" panose="020B0604020202020204" pitchFamily="34" charset="0"/>
              <a:buNone/>
              <a:defRPr sz="1800" b="1" i="0" kern="1200">
                <a:solidFill>
                  <a:srgbClr val="174489"/>
                </a:solidFill>
                <a:latin typeface="Value Sans Pro" panose="020B0503050101040103" pitchFamily="34" charset="0"/>
                <a:ea typeface="+mn-ea"/>
                <a:cs typeface="+mn-cs"/>
              </a:defRPr>
            </a:lvl3pPr>
            <a:lvl4pPr marL="1371600" indent="0" algn="l" defTabSz="457200" rtl="0" eaLnBrk="1" latinLnBrk="0" hangingPunct="1">
              <a:spcBef>
                <a:spcPct val="20000"/>
              </a:spcBef>
              <a:spcAft>
                <a:spcPts val="600"/>
              </a:spcAft>
              <a:buClr>
                <a:srgbClr val="D8213B"/>
              </a:buClr>
              <a:buSzPct val="92000"/>
              <a:buFont typeface="Arial" panose="020B0604020202020204" pitchFamily="34" charset="0"/>
              <a:buNone/>
              <a:defRPr sz="1600" b="1" i="0" kern="1200">
                <a:solidFill>
                  <a:srgbClr val="174489"/>
                </a:solidFill>
                <a:latin typeface="Value Sans Pro" panose="020B0503050101040103" pitchFamily="34" charset="0"/>
                <a:ea typeface="+mn-ea"/>
                <a:cs typeface="+mn-cs"/>
              </a:defRPr>
            </a:lvl4pPr>
            <a:lvl5pPr marL="1828800" indent="0" algn="l" defTabSz="457200" rtl="0" eaLnBrk="1" latinLnBrk="0" hangingPunct="1">
              <a:spcBef>
                <a:spcPct val="20000"/>
              </a:spcBef>
              <a:spcAft>
                <a:spcPts val="600"/>
              </a:spcAft>
              <a:buClr>
                <a:srgbClr val="D8213B"/>
              </a:buClr>
              <a:buSzPct val="92000"/>
              <a:buFont typeface="Arial" panose="020B0604020202020204" pitchFamily="34" charset="0"/>
              <a:buNone/>
              <a:defRPr sz="1600" b="1" i="0" kern="1200">
                <a:solidFill>
                  <a:srgbClr val="174489"/>
                </a:solidFill>
                <a:latin typeface="Value Sans Pro" panose="020B0503050101040103"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fr-FR" sz="2000" b="1" dirty="0">
                <a:latin typeface="Value Sans Pro" panose="020B0503050101040103" pitchFamily="34" charset="0"/>
              </a:rPr>
              <a:t>Support Committee</a:t>
            </a:r>
          </a:p>
        </p:txBody>
      </p:sp>
      <p:sp>
        <p:nvSpPr>
          <p:cNvPr id="10" name="Espace réservé du texte 6">
            <a:extLst>
              <a:ext uri="{FF2B5EF4-FFF2-40B4-BE49-F238E27FC236}">
                <a16:creationId xmlns:a16="http://schemas.microsoft.com/office/drawing/2014/main" id="{AFD4CF7A-AD98-4048-A3F3-9207361052ED}"/>
              </a:ext>
            </a:extLst>
          </p:cNvPr>
          <p:cNvSpPr txBox="1">
            <a:spLocks/>
          </p:cNvSpPr>
          <p:nvPr/>
        </p:nvSpPr>
        <p:spPr>
          <a:xfrm>
            <a:off x="6217709" y="4971540"/>
            <a:ext cx="5393099" cy="553373"/>
          </a:xfrm>
          <a:prstGeom prst="rect">
            <a:avLst/>
          </a:prstGeom>
        </p:spPr>
        <p:txBody>
          <a:bodyPr anchor="t">
            <a:noAutofit/>
          </a:bodyPr>
          <a:lstStyle>
            <a:lvl1pPr marL="0" indent="0" algn="ctr" defTabSz="457200" rtl="0" eaLnBrk="1" latinLnBrk="0" hangingPunct="1">
              <a:spcBef>
                <a:spcPct val="20000"/>
              </a:spcBef>
              <a:spcAft>
                <a:spcPts val="600"/>
              </a:spcAft>
              <a:buClr>
                <a:srgbClr val="D8213B"/>
              </a:buClr>
              <a:buSzPct val="92000"/>
              <a:buFont typeface="Arial" panose="020B0604020202020204" pitchFamily="34" charset="0"/>
              <a:buNone/>
              <a:defRPr sz="1600" b="0" i="0" kern="1200">
                <a:solidFill>
                  <a:srgbClr val="174489"/>
                </a:solidFill>
                <a:latin typeface="Value Serif Pro" panose="02000803070000020004" pitchFamily="2" charset="0"/>
                <a:ea typeface="+mn-ea"/>
                <a:cs typeface="+mn-cs"/>
              </a:defRPr>
            </a:lvl1pPr>
            <a:lvl2pPr marL="457200" indent="0" algn="l" defTabSz="457200" rtl="0" eaLnBrk="1" latinLnBrk="0" hangingPunct="1">
              <a:spcBef>
                <a:spcPct val="20000"/>
              </a:spcBef>
              <a:spcAft>
                <a:spcPts val="600"/>
              </a:spcAft>
              <a:buClr>
                <a:srgbClr val="D8213B"/>
              </a:buClr>
              <a:buSzPct val="92000"/>
              <a:buFont typeface="Arial" panose="020B0604020202020204" pitchFamily="34" charset="0"/>
              <a:buNone/>
              <a:defRPr sz="2000" b="1" i="0" kern="1200">
                <a:solidFill>
                  <a:srgbClr val="174489"/>
                </a:solidFill>
                <a:latin typeface="Value Sans Pro" panose="020B0503050101040103" pitchFamily="34" charset="0"/>
                <a:ea typeface="+mn-ea"/>
                <a:cs typeface="+mn-cs"/>
              </a:defRPr>
            </a:lvl2pPr>
            <a:lvl3pPr marL="914400" indent="0" algn="l" defTabSz="457200" rtl="0" eaLnBrk="1" latinLnBrk="0" hangingPunct="1">
              <a:spcBef>
                <a:spcPct val="20000"/>
              </a:spcBef>
              <a:spcAft>
                <a:spcPts val="600"/>
              </a:spcAft>
              <a:buClr>
                <a:srgbClr val="D8213B"/>
              </a:buClr>
              <a:buSzPct val="92000"/>
              <a:buFont typeface="Arial" panose="020B0604020202020204" pitchFamily="34" charset="0"/>
              <a:buNone/>
              <a:defRPr sz="1800" b="1" i="0" kern="1200">
                <a:solidFill>
                  <a:srgbClr val="174489"/>
                </a:solidFill>
                <a:latin typeface="Value Sans Pro" panose="020B0503050101040103" pitchFamily="34" charset="0"/>
                <a:ea typeface="+mn-ea"/>
                <a:cs typeface="+mn-cs"/>
              </a:defRPr>
            </a:lvl3pPr>
            <a:lvl4pPr marL="1371600" indent="0" algn="l" defTabSz="457200" rtl="0" eaLnBrk="1" latinLnBrk="0" hangingPunct="1">
              <a:spcBef>
                <a:spcPct val="20000"/>
              </a:spcBef>
              <a:spcAft>
                <a:spcPts val="600"/>
              </a:spcAft>
              <a:buClr>
                <a:srgbClr val="D8213B"/>
              </a:buClr>
              <a:buSzPct val="92000"/>
              <a:buFont typeface="Arial" panose="020B0604020202020204" pitchFamily="34" charset="0"/>
              <a:buNone/>
              <a:defRPr sz="1600" b="1" i="0" kern="1200">
                <a:solidFill>
                  <a:srgbClr val="174489"/>
                </a:solidFill>
                <a:latin typeface="Value Sans Pro" panose="020B0503050101040103" pitchFamily="34" charset="0"/>
                <a:ea typeface="+mn-ea"/>
                <a:cs typeface="+mn-cs"/>
              </a:defRPr>
            </a:lvl4pPr>
            <a:lvl5pPr marL="1828800" indent="0" algn="l" defTabSz="457200" rtl="0" eaLnBrk="1" latinLnBrk="0" hangingPunct="1">
              <a:spcBef>
                <a:spcPct val="20000"/>
              </a:spcBef>
              <a:spcAft>
                <a:spcPts val="600"/>
              </a:spcAft>
              <a:buClr>
                <a:srgbClr val="D8213B"/>
              </a:buClr>
              <a:buSzPct val="92000"/>
              <a:buFont typeface="Arial" panose="020B0604020202020204" pitchFamily="34" charset="0"/>
              <a:buNone/>
              <a:defRPr sz="1600" b="1" i="0" kern="1200">
                <a:solidFill>
                  <a:srgbClr val="174489"/>
                </a:solidFill>
                <a:latin typeface="Value Sans Pro" panose="020B0503050101040103"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endParaRPr lang="fr-FR"/>
          </a:p>
        </p:txBody>
      </p:sp>
      <p:sp>
        <p:nvSpPr>
          <p:cNvPr id="11" name="Espace réservé du contenu 7">
            <a:extLst>
              <a:ext uri="{FF2B5EF4-FFF2-40B4-BE49-F238E27FC236}">
                <a16:creationId xmlns:a16="http://schemas.microsoft.com/office/drawing/2014/main" id="{88B10D39-D445-6B4D-9F5D-688DA238159D}"/>
              </a:ext>
            </a:extLst>
          </p:cNvPr>
          <p:cNvSpPr txBox="1">
            <a:spLocks/>
          </p:cNvSpPr>
          <p:nvPr/>
        </p:nvSpPr>
        <p:spPr>
          <a:xfrm>
            <a:off x="6977593" y="5535560"/>
            <a:ext cx="4009330" cy="838723"/>
          </a:xfrm>
          <a:prstGeom prst="rect">
            <a:avLst/>
          </a:prstGeom>
        </p:spPr>
        <p:txBody>
          <a:bodyPr anchor="t">
            <a:normAutofit/>
          </a:bodyPr>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6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r>
              <a:rPr lang="en-US" dirty="0"/>
              <a:t>Researchers and experts in charge of examining the applications</a:t>
            </a:r>
            <a:endParaRPr lang="fr-FR" dirty="0"/>
          </a:p>
        </p:txBody>
      </p:sp>
      <p:sp>
        <p:nvSpPr>
          <p:cNvPr id="12" name="Espace réservé du texte 6">
            <a:extLst>
              <a:ext uri="{FF2B5EF4-FFF2-40B4-BE49-F238E27FC236}">
                <a16:creationId xmlns:a16="http://schemas.microsoft.com/office/drawing/2014/main" id="{0221E6DD-CF7D-7843-8C64-2093AD0E5CF0}"/>
              </a:ext>
            </a:extLst>
          </p:cNvPr>
          <p:cNvSpPr txBox="1">
            <a:spLocks/>
          </p:cNvSpPr>
          <p:nvPr/>
        </p:nvSpPr>
        <p:spPr>
          <a:xfrm>
            <a:off x="6217709" y="4961266"/>
            <a:ext cx="5393099" cy="553373"/>
          </a:xfrm>
          <a:prstGeom prst="rect">
            <a:avLst/>
          </a:prstGeom>
        </p:spPr>
        <p:txBody>
          <a:bodyPr anchor="t">
            <a:noAutofit/>
          </a:bodyPr>
          <a:lstStyle>
            <a:lvl1pPr marL="0" indent="0" algn="ctr" defTabSz="457200" rtl="0" eaLnBrk="1" latinLnBrk="0" hangingPunct="1">
              <a:spcBef>
                <a:spcPct val="20000"/>
              </a:spcBef>
              <a:spcAft>
                <a:spcPts val="600"/>
              </a:spcAft>
              <a:buClr>
                <a:srgbClr val="D8213B"/>
              </a:buClr>
              <a:buSzPct val="92000"/>
              <a:buFont typeface="Arial" panose="020B0604020202020204" pitchFamily="34" charset="0"/>
              <a:buNone/>
              <a:defRPr sz="1600" b="0" i="0" kern="1200">
                <a:solidFill>
                  <a:srgbClr val="174489"/>
                </a:solidFill>
                <a:latin typeface="Value Serif Pro" panose="02000803070000020004" pitchFamily="2" charset="0"/>
                <a:ea typeface="+mn-ea"/>
                <a:cs typeface="+mn-cs"/>
              </a:defRPr>
            </a:lvl1pPr>
            <a:lvl2pPr marL="457200" indent="0" algn="l" defTabSz="457200" rtl="0" eaLnBrk="1" latinLnBrk="0" hangingPunct="1">
              <a:spcBef>
                <a:spcPct val="20000"/>
              </a:spcBef>
              <a:spcAft>
                <a:spcPts val="600"/>
              </a:spcAft>
              <a:buClr>
                <a:srgbClr val="D8213B"/>
              </a:buClr>
              <a:buSzPct val="92000"/>
              <a:buFont typeface="Arial" panose="020B0604020202020204" pitchFamily="34" charset="0"/>
              <a:buNone/>
              <a:defRPr sz="2000" b="1" i="0" kern="1200">
                <a:solidFill>
                  <a:srgbClr val="174489"/>
                </a:solidFill>
                <a:latin typeface="Value Sans Pro" panose="020B0503050101040103" pitchFamily="34" charset="0"/>
                <a:ea typeface="+mn-ea"/>
                <a:cs typeface="+mn-cs"/>
              </a:defRPr>
            </a:lvl2pPr>
            <a:lvl3pPr marL="914400" indent="0" algn="l" defTabSz="457200" rtl="0" eaLnBrk="1" latinLnBrk="0" hangingPunct="1">
              <a:spcBef>
                <a:spcPct val="20000"/>
              </a:spcBef>
              <a:spcAft>
                <a:spcPts val="600"/>
              </a:spcAft>
              <a:buClr>
                <a:srgbClr val="D8213B"/>
              </a:buClr>
              <a:buSzPct val="92000"/>
              <a:buFont typeface="Arial" panose="020B0604020202020204" pitchFamily="34" charset="0"/>
              <a:buNone/>
              <a:defRPr sz="1800" b="1" i="0" kern="1200">
                <a:solidFill>
                  <a:srgbClr val="174489"/>
                </a:solidFill>
                <a:latin typeface="Value Sans Pro" panose="020B0503050101040103" pitchFamily="34" charset="0"/>
                <a:ea typeface="+mn-ea"/>
                <a:cs typeface="+mn-cs"/>
              </a:defRPr>
            </a:lvl3pPr>
            <a:lvl4pPr marL="1371600" indent="0" algn="l" defTabSz="457200" rtl="0" eaLnBrk="1" latinLnBrk="0" hangingPunct="1">
              <a:spcBef>
                <a:spcPct val="20000"/>
              </a:spcBef>
              <a:spcAft>
                <a:spcPts val="600"/>
              </a:spcAft>
              <a:buClr>
                <a:srgbClr val="D8213B"/>
              </a:buClr>
              <a:buSzPct val="92000"/>
              <a:buFont typeface="Arial" panose="020B0604020202020204" pitchFamily="34" charset="0"/>
              <a:buNone/>
              <a:defRPr sz="1600" b="1" i="0" kern="1200">
                <a:solidFill>
                  <a:srgbClr val="174489"/>
                </a:solidFill>
                <a:latin typeface="Value Sans Pro" panose="020B0503050101040103" pitchFamily="34" charset="0"/>
                <a:ea typeface="+mn-ea"/>
                <a:cs typeface="+mn-cs"/>
              </a:defRPr>
            </a:lvl4pPr>
            <a:lvl5pPr marL="1828800" indent="0" algn="l" defTabSz="457200" rtl="0" eaLnBrk="1" latinLnBrk="0" hangingPunct="1">
              <a:spcBef>
                <a:spcPct val="20000"/>
              </a:spcBef>
              <a:spcAft>
                <a:spcPts val="600"/>
              </a:spcAft>
              <a:buClr>
                <a:srgbClr val="D8213B"/>
              </a:buClr>
              <a:buSzPct val="92000"/>
              <a:buFont typeface="Arial" panose="020B0604020202020204" pitchFamily="34" charset="0"/>
              <a:buNone/>
              <a:defRPr sz="1600" b="1" i="0" kern="1200">
                <a:solidFill>
                  <a:srgbClr val="174489"/>
                </a:solidFill>
                <a:latin typeface="Value Sans Pro" panose="020B0503050101040103"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fr-FR" sz="2000" b="1" dirty="0">
                <a:latin typeface="Value Sans Pro" panose="020B0503050101040103" pitchFamily="34" charset="0"/>
              </a:rPr>
              <a:t>Scientific &amp; </a:t>
            </a:r>
            <a:r>
              <a:rPr lang="fr-FR" sz="2000" b="1" dirty="0" err="1">
                <a:latin typeface="Value Sans Pro" panose="020B0503050101040103" pitchFamily="34" charset="0"/>
              </a:rPr>
              <a:t>Artistic</a:t>
            </a:r>
            <a:r>
              <a:rPr lang="fr-FR" sz="2000" b="1" dirty="0">
                <a:latin typeface="Value Sans Pro" panose="020B0503050101040103" pitchFamily="34" charset="0"/>
              </a:rPr>
              <a:t> </a:t>
            </a:r>
            <a:r>
              <a:rPr lang="fr-FR" sz="2000" b="1" dirty="0" err="1">
                <a:latin typeface="Value Sans Pro" panose="020B0503050101040103" pitchFamily="34" charset="0"/>
              </a:rPr>
              <a:t>Committees</a:t>
            </a:r>
            <a:endParaRPr lang="fr-FR" sz="2000" b="1" dirty="0">
              <a:latin typeface="Value Sans Pro" panose="020B0503050101040103" pitchFamily="34" charset="0"/>
            </a:endParaRPr>
          </a:p>
        </p:txBody>
      </p:sp>
      <p:pic>
        <p:nvPicPr>
          <p:cNvPr id="13" name="Image 12">
            <a:extLst>
              <a:ext uri="{FF2B5EF4-FFF2-40B4-BE49-F238E27FC236}">
                <a16:creationId xmlns:a16="http://schemas.microsoft.com/office/drawing/2014/main" id="{A091CFC2-29C4-4433-8A7E-FD4C5AEC04E8}"/>
              </a:ext>
            </a:extLst>
          </p:cNvPr>
          <p:cNvPicPr>
            <a:picLocks noChangeAspect="1"/>
          </p:cNvPicPr>
          <p:nvPr/>
        </p:nvPicPr>
        <p:blipFill rotWithShape="1">
          <a:blip r:embed="rId2"/>
          <a:srcRect l="6790" t="36666" r="6172" b="17654"/>
          <a:stretch/>
        </p:blipFill>
        <p:spPr>
          <a:xfrm>
            <a:off x="725905" y="2045727"/>
            <a:ext cx="5271390" cy="2766545"/>
          </a:xfrm>
          <a:prstGeom prst="rect">
            <a:avLst/>
          </a:prstGeom>
        </p:spPr>
      </p:pic>
    </p:spTree>
    <p:extLst>
      <p:ext uri="{BB962C8B-B14F-4D97-AF65-F5344CB8AC3E}">
        <p14:creationId xmlns:p14="http://schemas.microsoft.com/office/powerpoint/2010/main" val="132531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èze 1">
            <a:extLst>
              <a:ext uri="{FF2B5EF4-FFF2-40B4-BE49-F238E27FC236}">
                <a16:creationId xmlns:a16="http://schemas.microsoft.com/office/drawing/2014/main" id="{B43286E1-07F6-6241-8F00-E252ABDBCC84}"/>
              </a:ext>
            </a:extLst>
          </p:cNvPr>
          <p:cNvSpPr/>
          <p:nvPr/>
        </p:nvSpPr>
        <p:spPr>
          <a:xfrm>
            <a:off x="6096000" y="0"/>
            <a:ext cx="6104283" cy="6858000"/>
          </a:xfrm>
          <a:custGeom>
            <a:avLst/>
            <a:gdLst>
              <a:gd name="connsiteX0" fmla="*/ 0 w 8328454"/>
              <a:gd name="connsiteY0" fmla="*/ 6858000 h 6858000"/>
              <a:gd name="connsiteX1" fmla="*/ 1714500 w 8328454"/>
              <a:gd name="connsiteY1" fmla="*/ 0 h 6858000"/>
              <a:gd name="connsiteX2" fmla="*/ 6613954 w 8328454"/>
              <a:gd name="connsiteY2" fmla="*/ 0 h 6858000"/>
              <a:gd name="connsiteX3" fmla="*/ 8328454 w 8328454"/>
              <a:gd name="connsiteY3" fmla="*/ 6858000 h 6858000"/>
              <a:gd name="connsiteX4" fmla="*/ 0 w 8328454"/>
              <a:gd name="connsiteY4" fmla="*/ 6858000 h 6858000"/>
              <a:gd name="connsiteX0" fmla="*/ 0 w 8328454"/>
              <a:gd name="connsiteY0" fmla="*/ 6858000 h 6858000"/>
              <a:gd name="connsiteX1" fmla="*/ 1714500 w 8328454"/>
              <a:gd name="connsiteY1" fmla="*/ 0 h 6858000"/>
              <a:gd name="connsiteX2" fmla="*/ 6786232 w 8328454"/>
              <a:gd name="connsiteY2" fmla="*/ 13252 h 6858000"/>
              <a:gd name="connsiteX3" fmla="*/ 8328454 w 8328454"/>
              <a:gd name="connsiteY3" fmla="*/ 6858000 h 6858000"/>
              <a:gd name="connsiteX4" fmla="*/ 0 w 8328454"/>
              <a:gd name="connsiteY4" fmla="*/ 6858000 h 6858000"/>
              <a:gd name="connsiteX0" fmla="*/ 0 w 8336737"/>
              <a:gd name="connsiteY0" fmla="*/ 6858000 h 6858000"/>
              <a:gd name="connsiteX1" fmla="*/ 1714500 w 8336737"/>
              <a:gd name="connsiteY1" fmla="*/ 0 h 6858000"/>
              <a:gd name="connsiteX2" fmla="*/ 8336737 w 8336737"/>
              <a:gd name="connsiteY2" fmla="*/ 0 h 6858000"/>
              <a:gd name="connsiteX3" fmla="*/ 8328454 w 8336737"/>
              <a:gd name="connsiteY3" fmla="*/ 6858000 h 6858000"/>
              <a:gd name="connsiteX4" fmla="*/ 0 w 83367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737" h="6858000">
                <a:moveTo>
                  <a:pt x="0" y="6858000"/>
                </a:moveTo>
                <a:lnTo>
                  <a:pt x="1714500" y="0"/>
                </a:lnTo>
                <a:lnTo>
                  <a:pt x="8336737" y="0"/>
                </a:lnTo>
                <a:lnTo>
                  <a:pt x="8328454" y="6858000"/>
                </a:lnTo>
                <a:lnTo>
                  <a:pt x="0" y="6858000"/>
                </a:lnTo>
                <a:close/>
              </a:path>
            </a:pathLst>
          </a:custGeom>
          <a:solidFill>
            <a:srgbClr val="5F8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3">
            <a:extLst>
              <a:ext uri="{FF2B5EF4-FFF2-40B4-BE49-F238E27FC236}">
                <a16:creationId xmlns:a16="http://schemas.microsoft.com/office/drawing/2014/main" id="{C734FB87-2A7D-A342-B881-A4FF288F9436}"/>
              </a:ext>
            </a:extLst>
          </p:cNvPr>
          <p:cNvSpPr>
            <a:spLocks noGrp="1"/>
          </p:cNvSpPr>
          <p:nvPr>
            <p:ph sz="half" idx="1"/>
          </p:nvPr>
        </p:nvSpPr>
        <p:spPr>
          <a:xfrm>
            <a:off x="1063106" y="1774571"/>
            <a:ext cx="4756926" cy="4626229"/>
          </a:xfrm>
        </p:spPr>
        <p:txBody>
          <a:bodyPr>
            <a:normAutofit/>
          </a:bodyPr>
          <a:lstStyle/>
          <a:p>
            <a:pPr>
              <a:buSzPct val="150000"/>
              <a:buFont typeface="Arial" panose="020B0604020202020204" pitchFamily="34" charset="0"/>
              <a:buChar char="•"/>
            </a:pPr>
            <a:r>
              <a:rPr lang="en-US" b="1" dirty="0"/>
              <a:t>Doctoral student, Researcher, Professor </a:t>
            </a:r>
            <a:r>
              <a:rPr lang="en-US" dirty="0"/>
              <a:t>or</a:t>
            </a:r>
            <a:r>
              <a:rPr lang="en-US" b="1" dirty="0"/>
              <a:t> Artist </a:t>
            </a:r>
            <a:r>
              <a:rPr lang="en-US" dirty="0"/>
              <a:t>who can justify his/her status </a:t>
            </a:r>
            <a:br>
              <a:rPr lang="fr-FR" dirty="0"/>
            </a:br>
            <a:r>
              <a:rPr lang="fr-FR" dirty="0"/>
              <a:t> </a:t>
            </a:r>
          </a:p>
          <a:p>
            <a:pPr marL="304800" indent="-304800">
              <a:buSzPct val="150000"/>
              <a:buFont typeface="Arial" panose="020B0604020202020204" pitchFamily="34" charset="0"/>
              <a:buChar char="•"/>
              <a:tabLst>
                <a:tab pos="3143250" algn="l"/>
              </a:tabLst>
            </a:pPr>
            <a:r>
              <a:rPr lang="en-US" b="1" dirty="0"/>
              <a:t>In an emergency situation </a:t>
            </a:r>
            <a:r>
              <a:rPr lang="en-US" dirty="0"/>
              <a:t>due to the security context, persecution because of his/her ethnic origin, political commitment, opinions, or the content of his/her research and/or teaching </a:t>
            </a:r>
            <a:br>
              <a:rPr lang="fr-FR" dirty="0"/>
            </a:br>
            <a:r>
              <a:rPr lang="fr-FR" dirty="0"/>
              <a:t> </a:t>
            </a:r>
          </a:p>
          <a:p>
            <a:pPr>
              <a:buSzPct val="150000"/>
              <a:buFont typeface="Arial" panose="020B0604020202020204" pitchFamily="34" charset="0"/>
              <a:buChar char="•"/>
            </a:pPr>
            <a:r>
              <a:rPr lang="en-US" dirty="0"/>
              <a:t>Regardless of his/her current place of residence: </a:t>
            </a:r>
            <a:r>
              <a:rPr lang="en-US" b="1" dirty="0"/>
              <a:t>being forced into exile </a:t>
            </a:r>
            <a:r>
              <a:rPr lang="en-US" dirty="0"/>
              <a:t>or</a:t>
            </a:r>
            <a:r>
              <a:rPr lang="en-US" b="1" dirty="0"/>
              <a:t> has been forced to leave his/her country of origin less than 3 years ago.</a:t>
            </a:r>
            <a:endParaRPr lang="fr-FR" b="1" dirty="0"/>
          </a:p>
        </p:txBody>
      </p:sp>
      <p:sp>
        <p:nvSpPr>
          <p:cNvPr id="3" name="Titre 2">
            <a:extLst>
              <a:ext uri="{FF2B5EF4-FFF2-40B4-BE49-F238E27FC236}">
                <a16:creationId xmlns:a16="http://schemas.microsoft.com/office/drawing/2014/main" id="{29239DE3-B6FB-FE43-B81E-DD0D1BE9F566}"/>
              </a:ext>
            </a:extLst>
          </p:cNvPr>
          <p:cNvSpPr>
            <a:spLocks noGrp="1"/>
          </p:cNvSpPr>
          <p:nvPr>
            <p:ph type="title"/>
          </p:nvPr>
        </p:nvSpPr>
        <p:spPr>
          <a:xfrm>
            <a:off x="581192" y="356716"/>
            <a:ext cx="5720754" cy="1013800"/>
          </a:xfrm>
        </p:spPr>
        <p:txBody>
          <a:bodyPr/>
          <a:lstStyle/>
          <a:p>
            <a:r>
              <a:rPr lang="fr-FR" dirty="0"/>
              <a:t>Who is eligible? </a:t>
            </a:r>
          </a:p>
        </p:txBody>
      </p:sp>
      <p:sp>
        <p:nvSpPr>
          <p:cNvPr id="18" name="Espace réservé du contenu 3">
            <a:extLst>
              <a:ext uri="{FF2B5EF4-FFF2-40B4-BE49-F238E27FC236}">
                <a16:creationId xmlns:a16="http://schemas.microsoft.com/office/drawing/2014/main" id="{8F13750B-6425-F14F-8066-1CC678C233B4}"/>
              </a:ext>
            </a:extLst>
          </p:cNvPr>
          <p:cNvSpPr txBox="1">
            <a:spLocks/>
          </p:cNvSpPr>
          <p:nvPr/>
        </p:nvSpPr>
        <p:spPr>
          <a:xfrm>
            <a:off x="7481472" y="1774571"/>
            <a:ext cx="4718811" cy="659709"/>
          </a:xfrm>
          <a:prstGeom prst="rect">
            <a:avLst/>
          </a:prstGeom>
        </p:spPr>
        <p:txBody>
          <a:bodyPr>
            <a:normAutofit/>
          </a:bodyPr>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6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b="1" dirty="0">
                <a:solidFill>
                  <a:schemeClr val="bg1"/>
                </a:solidFill>
              </a:rPr>
              <a:t>Threats faced by at-risk scientists and artists:</a:t>
            </a:r>
            <a:endParaRPr lang="fr-FR" dirty="0">
              <a:solidFill>
                <a:schemeClr val="bg1"/>
              </a:solidFill>
            </a:endParaRPr>
          </a:p>
        </p:txBody>
      </p:sp>
      <p:pic>
        <p:nvPicPr>
          <p:cNvPr id="7" name="Image 6">
            <a:extLst>
              <a:ext uri="{FF2B5EF4-FFF2-40B4-BE49-F238E27FC236}">
                <a16:creationId xmlns:a16="http://schemas.microsoft.com/office/drawing/2014/main" id="{8D2E372E-B604-9947-8B2A-F5D738A91695}"/>
              </a:ext>
            </a:extLst>
          </p:cNvPr>
          <p:cNvPicPr>
            <a:picLocks noChangeAspect="1"/>
          </p:cNvPicPr>
          <p:nvPr/>
        </p:nvPicPr>
        <p:blipFill>
          <a:blip r:embed="rId2"/>
          <a:stretch>
            <a:fillRect/>
          </a:stretch>
        </p:blipFill>
        <p:spPr>
          <a:xfrm>
            <a:off x="7338206" y="2626756"/>
            <a:ext cx="4480588" cy="2717876"/>
          </a:xfrm>
          <a:prstGeom prst="rect">
            <a:avLst/>
          </a:prstGeom>
        </p:spPr>
      </p:pic>
    </p:spTree>
    <p:extLst>
      <p:ext uri="{BB962C8B-B14F-4D97-AF65-F5344CB8AC3E}">
        <p14:creationId xmlns:p14="http://schemas.microsoft.com/office/powerpoint/2010/main" val="34178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15561B9A-132F-2544-A141-3FF897E672BF}"/>
              </a:ext>
            </a:extLst>
          </p:cNvPr>
          <p:cNvSpPr txBox="1">
            <a:spLocks/>
          </p:cNvSpPr>
          <p:nvPr/>
        </p:nvSpPr>
        <p:spPr>
          <a:xfrm rot="20726837">
            <a:off x="734843" y="2188212"/>
            <a:ext cx="7871103" cy="2133026"/>
          </a:xfrm>
          <a:prstGeom prst="rect">
            <a:avLst/>
          </a:prstGeom>
        </p:spPr>
        <p:txBody>
          <a:bodyPr anchor="t"/>
          <a:lstStyle>
            <a:lvl1pPr algn="ctr" defTabSz="457200" rtl="0" eaLnBrk="1" latinLnBrk="0" hangingPunct="1">
              <a:spcBef>
                <a:spcPct val="0"/>
              </a:spcBef>
              <a:buNone/>
              <a:defRPr sz="3600" b="0" i="0" kern="1200" cap="none">
                <a:solidFill>
                  <a:srgbClr val="D8213B"/>
                </a:solidFill>
                <a:latin typeface="Value Serif Pro" panose="0200080307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7200" dirty="0">
                <a:solidFill>
                  <a:schemeClr val="bg1"/>
                </a:solidFill>
              </a:rPr>
              <a:t>PAUSE </a:t>
            </a:r>
            <a:br>
              <a:rPr lang="fr-FR" sz="7200" dirty="0">
                <a:solidFill>
                  <a:schemeClr val="bg1"/>
                </a:solidFill>
              </a:rPr>
            </a:br>
            <a:r>
              <a:rPr lang="fr-FR" sz="7200" dirty="0">
                <a:solidFill>
                  <a:schemeClr val="bg1"/>
                </a:solidFill>
              </a:rPr>
              <a:t>in figures</a:t>
            </a:r>
          </a:p>
        </p:txBody>
      </p:sp>
      <p:pic>
        <p:nvPicPr>
          <p:cNvPr id="7" name="Image 6">
            <a:extLst>
              <a:ext uri="{FF2B5EF4-FFF2-40B4-BE49-F238E27FC236}">
                <a16:creationId xmlns:a16="http://schemas.microsoft.com/office/drawing/2014/main" id="{7C5CEE22-21A3-7245-A0F7-47B3F6EF75AD}"/>
              </a:ext>
            </a:extLst>
          </p:cNvPr>
          <p:cNvPicPr>
            <a:picLocks noChangeAspect="1"/>
          </p:cNvPicPr>
          <p:nvPr/>
        </p:nvPicPr>
        <p:blipFill rotWithShape="1">
          <a:blip r:embed="rId2">
            <a:alphaModFix amt="15000"/>
          </a:blip>
          <a:srcRect l="-20594" t="-8289" r="20594" b="8289"/>
          <a:stretch/>
        </p:blipFill>
        <p:spPr>
          <a:xfrm>
            <a:off x="5616000" y="0"/>
            <a:ext cx="6562821" cy="6858000"/>
          </a:xfrm>
          <a:prstGeom prst="rect">
            <a:avLst/>
          </a:prstGeom>
        </p:spPr>
      </p:pic>
    </p:spTree>
    <p:extLst>
      <p:ext uri="{BB962C8B-B14F-4D97-AF65-F5344CB8AC3E}">
        <p14:creationId xmlns:p14="http://schemas.microsoft.com/office/powerpoint/2010/main" val="177699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9239DE3-B6FB-FE43-B81E-DD0D1BE9F566}"/>
              </a:ext>
            </a:extLst>
          </p:cNvPr>
          <p:cNvSpPr>
            <a:spLocks noGrp="1"/>
          </p:cNvSpPr>
          <p:nvPr>
            <p:ph type="title"/>
          </p:nvPr>
        </p:nvSpPr>
        <p:spPr/>
        <p:txBody>
          <a:bodyPr/>
          <a:lstStyle/>
          <a:p>
            <a:r>
              <a:rPr lang="fr-FR" dirty="0"/>
              <a:t>Overview</a:t>
            </a:r>
          </a:p>
        </p:txBody>
      </p:sp>
      <p:sp>
        <p:nvSpPr>
          <p:cNvPr id="7" name="Espace réservé du contenu 3">
            <a:extLst>
              <a:ext uri="{FF2B5EF4-FFF2-40B4-BE49-F238E27FC236}">
                <a16:creationId xmlns:a16="http://schemas.microsoft.com/office/drawing/2014/main" id="{3C4CB07E-776B-1E40-9EE9-48041438B9F7}"/>
              </a:ext>
            </a:extLst>
          </p:cNvPr>
          <p:cNvSpPr txBox="1">
            <a:spLocks/>
          </p:cNvSpPr>
          <p:nvPr/>
        </p:nvSpPr>
        <p:spPr>
          <a:xfrm>
            <a:off x="1684054" y="3466300"/>
            <a:ext cx="1594671" cy="1344238"/>
          </a:xfrm>
          <a:prstGeom prst="rect">
            <a:avLst/>
          </a:prstGeom>
        </p:spPr>
        <p:txBody>
          <a:bodyPr anchor="t"/>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r>
              <a:rPr lang="fr-FR" sz="4000" b="1" dirty="0">
                <a:solidFill>
                  <a:srgbClr val="D8213B"/>
                </a:solidFill>
              </a:rPr>
              <a:t>21</a:t>
            </a:r>
          </a:p>
          <a:p>
            <a:pPr marL="0" indent="0" algn="ctr"/>
            <a:r>
              <a:rPr lang="fr-FR" dirty="0"/>
              <a:t>Calls for applications</a:t>
            </a:r>
          </a:p>
        </p:txBody>
      </p:sp>
      <p:sp>
        <p:nvSpPr>
          <p:cNvPr id="8" name="Espace réservé du contenu 3">
            <a:extLst>
              <a:ext uri="{FF2B5EF4-FFF2-40B4-BE49-F238E27FC236}">
                <a16:creationId xmlns:a16="http://schemas.microsoft.com/office/drawing/2014/main" id="{4284B6F2-6E38-734A-B30F-67D813C97978}"/>
              </a:ext>
            </a:extLst>
          </p:cNvPr>
          <p:cNvSpPr txBox="1">
            <a:spLocks/>
          </p:cNvSpPr>
          <p:nvPr/>
        </p:nvSpPr>
        <p:spPr>
          <a:xfrm>
            <a:off x="3716299" y="3466300"/>
            <a:ext cx="1334888" cy="1344238"/>
          </a:xfrm>
          <a:prstGeom prst="rect">
            <a:avLst/>
          </a:prstGeom>
        </p:spPr>
        <p:txBody>
          <a:bodyPr anchor="t"/>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r>
              <a:rPr lang="en-US" sz="4000" b="1" dirty="0">
                <a:solidFill>
                  <a:srgbClr val="D8213B"/>
                </a:solidFill>
              </a:rPr>
              <a:t>584</a:t>
            </a:r>
            <a:endParaRPr lang="en-US" sz="4000" dirty="0"/>
          </a:p>
          <a:p>
            <a:pPr marL="0" indent="0" algn="ctr"/>
            <a:r>
              <a:rPr lang="en-US" dirty="0"/>
              <a:t>Scientists and artists supported</a:t>
            </a:r>
          </a:p>
        </p:txBody>
      </p:sp>
      <p:sp>
        <p:nvSpPr>
          <p:cNvPr id="9" name="Espace réservé du contenu 3">
            <a:extLst>
              <a:ext uri="{FF2B5EF4-FFF2-40B4-BE49-F238E27FC236}">
                <a16:creationId xmlns:a16="http://schemas.microsoft.com/office/drawing/2014/main" id="{3CC23672-AFB1-C046-8B3A-DEF9E2F6F48A}"/>
              </a:ext>
            </a:extLst>
          </p:cNvPr>
          <p:cNvSpPr txBox="1">
            <a:spLocks/>
          </p:cNvSpPr>
          <p:nvPr/>
        </p:nvSpPr>
        <p:spPr>
          <a:xfrm>
            <a:off x="4552512" y="2065068"/>
            <a:ext cx="3041645" cy="880236"/>
          </a:xfrm>
          <a:prstGeom prst="rect">
            <a:avLst/>
          </a:prstGeom>
        </p:spPr>
        <p:txBody>
          <a:bodyPr anchor="t"/>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r>
              <a:rPr lang="fr-FR" sz="4000" b="1" dirty="0">
                <a:solidFill>
                  <a:srgbClr val="D8213B"/>
                </a:solidFill>
              </a:rPr>
              <a:t>374</a:t>
            </a:r>
            <a:br>
              <a:rPr lang="fr-FR" dirty="0"/>
            </a:br>
            <a:r>
              <a:rPr lang="fr-FR" dirty="0"/>
              <a:t>for an </a:t>
            </a:r>
            <a:r>
              <a:rPr lang="en-US" dirty="0"/>
              <a:t>additional</a:t>
            </a:r>
            <a:r>
              <a:rPr lang="fr-FR" dirty="0"/>
              <a:t> year</a:t>
            </a:r>
          </a:p>
        </p:txBody>
      </p:sp>
      <p:sp>
        <p:nvSpPr>
          <p:cNvPr id="10" name="Espace réservé du contenu 3">
            <a:extLst>
              <a:ext uri="{FF2B5EF4-FFF2-40B4-BE49-F238E27FC236}">
                <a16:creationId xmlns:a16="http://schemas.microsoft.com/office/drawing/2014/main" id="{5AA2D1CE-CACD-C142-A9FD-8FF7B7D274D1}"/>
              </a:ext>
            </a:extLst>
          </p:cNvPr>
          <p:cNvSpPr txBox="1">
            <a:spLocks/>
          </p:cNvSpPr>
          <p:nvPr/>
        </p:nvSpPr>
        <p:spPr>
          <a:xfrm>
            <a:off x="6845802" y="3448312"/>
            <a:ext cx="1828800" cy="1362226"/>
          </a:xfrm>
          <a:prstGeom prst="rect">
            <a:avLst/>
          </a:prstGeom>
        </p:spPr>
        <p:txBody>
          <a:bodyPr anchor="t"/>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r>
              <a:rPr lang="fr-FR" sz="4000" b="1" dirty="0">
                <a:solidFill>
                  <a:srgbClr val="D8213B"/>
                </a:solidFill>
              </a:rPr>
              <a:t>165</a:t>
            </a:r>
          </a:p>
          <a:p>
            <a:pPr marL="0" indent="0" algn="ctr"/>
            <a:r>
              <a:rPr lang="en-US" dirty="0"/>
              <a:t>Trainings to facilitate professional insertion</a:t>
            </a:r>
            <a:br>
              <a:rPr lang="en-US" dirty="0"/>
            </a:br>
            <a:endParaRPr lang="en-US" dirty="0"/>
          </a:p>
        </p:txBody>
      </p:sp>
      <p:sp>
        <p:nvSpPr>
          <p:cNvPr id="11" name="Espace réservé du contenu 3">
            <a:extLst>
              <a:ext uri="{FF2B5EF4-FFF2-40B4-BE49-F238E27FC236}">
                <a16:creationId xmlns:a16="http://schemas.microsoft.com/office/drawing/2014/main" id="{671A64E7-8B44-9947-9E38-BF235374327D}"/>
              </a:ext>
            </a:extLst>
          </p:cNvPr>
          <p:cNvSpPr txBox="1">
            <a:spLocks/>
          </p:cNvSpPr>
          <p:nvPr/>
        </p:nvSpPr>
        <p:spPr>
          <a:xfrm>
            <a:off x="8915383" y="3466300"/>
            <a:ext cx="1709945" cy="1344238"/>
          </a:xfrm>
          <a:prstGeom prst="rect">
            <a:avLst/>
          </a:prstGeom>
        </p:spPr>
        <p:txBody>
          <a:bodyPr anchor="t"/>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r>
              <a:rPr lang="fr-FR" sz="4000" b="1" dirty="0">
                <a:solidFill>
                  <a:srgbClr val="D8213B"/>
                </a:solidFill>
              </a:rPr>
              <a:t>188</a:t>
            </a:r>
            <a:br>
              <a:rPr lang="fr-FR" sz="4000" b="1" dirty="0">
                <a:solidFill>
                  <a:srgbClr val="D8213B"/>
                </a:solidFill>
              </a:rPr>
            </a:br>
            <a:r>
              <a:rPr lang="fr-FR" dirty="0"/>
              <a:t>Alumni of </a:t>
            </a:r>
            <a:r>
              <a:rPr lang="fr-FR" dirty="0" err="1"/>
              <a:t>which</a:t>
            </a:r>
            <a:r>
              <a:rPr lang="fr-FR" dirty="0"/>
              <a:t> 2/3 </a:t>
            </a:r>
            <a:r>
              <a:rPr lang="fr-FR" dirty="0" err="1"/>
              <a:t>found</a:t>
            </a:r>
            <a:r>
              <a:rPr lang="fr-FR" dirty="0"/>
              <a:t> new </a:t>
            </a:r>
            <a:r>
              <a:rPr lang="fr-FR" dirty="0" err="1"/>
              <a:t>opportunities</a:t>
            </a:r>
            <a:r>
              <a:rPr lang="fr-FR" dirty="0"/>
              <a:t> or are in transition</a:t>
            </a:r>
            <a:r>
              <a:rPr lang="en-US" dirty="0"/>
              <a:t> </a:t>
            </a:r>
            <a:br>
              <a:rPr lang="en-US" dirty="0"/>
            </a:br>
            <a:endParaRPr lang="fr-FR" dirty="0"/>
          </a:p>
        </p:txBody>
      </p:sp>
      <p:sp>
        <p:nvSpPr>
          <p:cNvPr id="15" name="Titre 2">
            <a:extLst>
              <a:ext uri="{FF2B5EF4-FFF2-40B4-BE49-F238E27FC236}">
                <a16:creationId xmlns:a16="http://schemas.microsoft.com/office/drawing/2014/main" id="{7224708E-D854-904A-AA97-E6469F8EE3DE}"/>
              </a:ext>
            </a:extLst>
          </p:cNvPr>
          <p:cNvSpPr txBox="1">
            <a:spLocks/>
          </p:cNvSpPr>
          <p:nvPr/>
        </p:nvSpPr>
        <p:spPr>
          <a:xfrm>
            <a:off x="581192" y="1332900"/>
            <a:ext cx="11029616" cy="359976"/>
          </a:xfrm>
          <a:prstGeom prst="rect">
            <a:avLst/>
          </a:prstGeom>
        </p:spPr>
        <p:txBody>
          <a:bodyPr anchor="t"/>
          <a:lstStyle>
            <a:lvl1pPr algn="ctr" defTabSz="457200" rtl="0" eaLnBrk="1" latinLnBrk="0" hangingPunct="1">
              <a:spcBef>
                <a:spcPct val="0"/>
              </a:spcBef>
              <a:buNone/>
              <a:defRPr sz="3600" b="1" i="0" kern="1200" cap="none">
                <a:solidFill>
                  <a:srgbClr val="D8213B"/>
                </a:solidFill>
                <a:latin typeface="Value Sans Pro" panose="020B05030501010401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dirty="0">
                <a:latin typeface="Value Serif Pro" panose="02000803070000020004" pitchFamily="2" charset="0"/>
              </a:rPr>
              <a:t>6 years after its launch</a:t>
            </a:r>
          </a:p>
        </p:txBody>
      </p:sp>
      <p:cxnSp>
        <p:nvCxnSpPr>
          <p:cNvPr id="4" name="Connecteur droit 3">
            <a:extLst>
              <a:ext uri="{FF2B5EF4-FFF2-40B4-BE49-F238E27FC236}">
                <a16:creationId xmlns:a16="http://schemas.microsoft.com/office/drawing/2014/main" id="{FB430228-5C6F-344D-9E87-AC3D6A596856}"/>
              </a:ext>
            </a:extLst>
          </p:cNvPr>
          <p:cNvCxnSpPr>
            <a:cxnSpLocks/>
          </p:cNvCxnSpPr>
          <p:nvPr/>
        </p:nvCxnSpPr>
        <p:spPr>
          <a:xfrm>
            <a:off x="2962915" y="3820504"/>
            <a:ext cx="636104" cy="0"/>
          </a:xfrm>
          <a:prstGeom prst="line">
            <a:avLst/>
          </a:prstGeom>
          <a:ln w="38100">
            <a:solidFill>
              <a:srgbClr val="D8213B"/>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2" name="Connecteur droit 11">
            <a:extLst>
              <a:ext uri="{FF2B5EF4-FFF2-40B4-BE49-F238E27FC236}">
                <a16:creationId xmlns:a16="http://schemas.microsoft.com/office/drawing/2014/main" id="{C018CFBA-7C7B-004B-8ECB-56793BFA6C2C}"/>
              </a:ext>
            </a:extLst>
          </p:cNvPr>
          <p:cNvCxnSpPr>
            <a:cxnSpLocks/>
          </p:cNvCxnSpPr>
          <p:nvPr/>
        </p:nvCxnSpPr>
        <p:spPr>
          <a:xfrm>
            <a:off x="5096515" y="3820504"/>
            <a:ext cx="1953641" cy="0"/>
          </a:xfrm>
          <a:prstGeom prst="line">
            <a:avLst/>
          </a:prstGeom>
          <a:ln w="38100">
            <a:solidFill>
              <a:srgbClr val="D8213B"/>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4" name="Connecteur droit 13">
            <a:extLst>
              <a:ext uri="{FF2B5EF4-FFF2-40B4-BE49-F238E27FC236}">
                <a16:creationId xmlns:a16="http://schemas.microsoft.com/office/drawing/2014/main" id="{E013F6F3-8CF7-0842-BCD4-6ADFCC7524E7}"/>
              </a:ext>
            </a:extLst>
          </p:cNvPr>
          <p:cNvCxnSpPr>
            <a:cxnSpLocks/>
          </p:cNvCxnSpPr>
          <p:nvPr/>
        </p:nvCxnSpPr>
        <p:spPr>
          <a:xfrm>
            <a:off x="8519690" y="3820504"/>
            <a:ext cx="636104" cy="0"/>
          </a:xfrm>
          <a:prstGeom prst="line">
            <a:avLst/>
          </a:prstGeom>
          <a:ln w="38100">
            <a:solidFill>
              <a:srgbClr val="D8213B"/>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6" name="Connecteur droit 15">
            <a:extLst>
              <a:ext uri="{FF2B5EF4-FFF2-40B4-BE49-F238E27FC236}">
                <a16:creationId xmlns:a16="http://schemas.microsoft.com/office/drawing/2014/main" id="{2D62B6DF-EEB2-D648-8C64-4ED5477DA75B}"/>
              </a:ext>
            </a:extLst>
          </p:cNvPr>
          <p:cNvCxnSpPr>
            <a:cxnSpLocks/>
          </p:cNvCxnSpPr>
          <p:nvPr/>
        </p:nvCxnSpPr>
        <p:spPr>
          <a:xfrm flipV="1">
            <a:off x="5096515" y="3137109"/>
            <a:ext cx="435079" cy="416411"/>
          </a:xfrm>
          <a:prstGeom prst="line">
            <a:avLst/>
          </a:prstGeom>
          <a:ln w="38100">
            <a:solidFill>
              <a:srgbClr val="D8213B"/>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8" name="Connecteur droit 17">
            <a:extLst>
              <a:ext uri="{FF2B5EF4-FFF2-40B4-BE49-F238E27FC236}">
                <a16:creationId xmlns:a16="http://schemas.microsoft.com/office/drawing/2014/main" id="{F5B33249-70E0-D241-8D9A-14D847AEEBA5}"/>
              </a:ext>
            </a:extLst>
          </p:cNvPr>
          <p:cNvCxnSpPr>
            <a:cxnSpLocks/>
          </p:cNvCxnSpPr>
          <p:nvPr/>
        </p:nvCxnSpPr>
        <p:spPr>
          <a:xfrm>
            <a:off x="6569752" y="3137109"/>
            <a:ext cx="435600" cy="416411"/>
          </a:xfrm>
          <a:prstGeom prst="line">
            <a:avLst/>
          </a:prstGeom>
          <a:ln w="38100">
            <a:solidFill>
              <a:srgbClr val="D8213B"/>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19" name="ZoneTexte 18"/>
          <p:cNvSpPr txBox="1"/>
          <p:nvPr/>
        </p:nvSpPr>
        <p:spPr>
          <a:xfrm>
            <a:off x="4038231" y="5481952"/>
            <a:ext cx="3333857" cy="1077218"/>
          </a:xfrm>
          <a:prstGeom prst="rect">
            <a:avLst/>
          </a:prstGeom>
          <a:noFill/>
        </p:spPr>
        <p:txBody>
          <a:bodyPr wrap="square" rtlCol="0">
            <a:spAutoFit/>
          </a:bodyPr>
          <a:lstStyle/>
          <a:p>
            <a:r>
              <a:rPr lang="en-US" sz="1600" dirty="0">
                <a:solidFill>
                  <a:srgbClr val="174489"/>
                </a:solidFill>
                <a:latin typeface="Value Sans Pro" panose="020B0503050101040103" pitchFamily="34" charset="0"/>
                <a:cs typeface="Poppins SemiBold" panose="00000700000000000000" pitchFamily="2" charset="0"/>
              </a:rPr>
              <a:t>hosted for 3 months within the framework of the emergency funds </a:t>
            </a:r>
          </a:p>
          <a:p>
            <a:r>
              <a:rPr lang="en-US" sz="1600" dirty="0">
                <a:solidFill>
                  <a:srgbClr val="174489"/>
                </a:solidFill>
                <a:latin typeface="Value Sans Pro" panose="020B0503050101040103" pitchFamily="34" charset="0"/>
                <a:cs typeface="Poppins SemiBold" panose="00000700000000000000" pitchFamily="2" charset="0"/>
              </a:rPr>
              <a:t>PAUSE - Solidarity with Ukraine</a:t>
            </a:r>
            <a:endParaRPr lang="fr-FR" sz="1600" dirty="0">
              <a:solidFill>
                <a:srgbClr val="174489"/>
              </a:solidFill>
              <a:latin typeface="Value Sans Pro" panose="020B0503050101040103" pitchFamily="34" charset="0"/>
              <a:cs typeface="Poppins SemiBold" panose="00000700000000000000" pitchFamily="2" charset="0"/>
            </a:endParaRPr>
          </a:p>
        </p:txBody>
      </p:sp>
      <p:sp>
        <p:nvSpPr>
          <p:cNvPr id="20" name="Espace réservé du contenu 3">
            <a:extLst>
              <a:ext uri="{FF2B5EF4-FFF2-40B4-BE49-F238E27FC236}">
                <a16:creationId xmlns:a16="http://schemas.microsoft.com/office/drawing/2014/main" id="{671A64E7-8B44-9947-9E38-BF235374327D}"/>
              </a:ext>
            </a:extLst>
          </p:cNvPr>
          <p:cNvSpPr txBox="1">
            <a:spLocks/>
          </p:cNvSpPr>
          <p:nvPr/>
        </p:nvSpPr>
        <p:spPr>
          <a:xfrm>
            <a:off x="3716299" y="4948286"/>
            <a:ext cx="2484829" cy="588465"/>
          </a:xfrm>
          <a:prstGeom prst="rect">
            <a:avLst/>
          </a:prstGeom>
        </p:spPr>
        <p:txBody>
          <a:bodyPr anchor="t"/>
          <a:lstStyle>
            <a:lvl1pPr marL="306000" indent="-306000" algn="l" defTabSz="457200" rtl="0" eaLnBrk="1" latinLnBrk="0" hangingPunct="1">
              <a:spcBef>
                <a:spcPct val="20000"/>
              </a:spcBef>
              <a:spcAft>
                <a:spcPts val="600"/>
              </a:spcAft>
              <a:buClr>
                <a:srgbClr val="D8213B"/>
              </a:buClr>
              <a:buSzPct val="92000"/>
              <a:buFont typeface="Arial" panose="020B0604020202020204" pitchFamily="34" charset="0"/>
              <a:buNone/>
              <a:defRPr sz="1800" b="0" i="0" kern="1200">
                <a:solidFill>
                  <a:srgbClr val="174489"/>
                </a:solidFill>
                <a:latin typeface="Value Sans Pro" panose="020B0503050101040103" pitchFamily="34" charset="0"/>
                <a:ea typeface="+mn-ea"/>
                <a:cs typeface="+mn-cs"/>
              </a:defRPr>
            </a:lvl1pPr>
            <a:lvl2pPr marL="630000" indent="-306000" algn="l" defTabSz="457200" rtl="0" eaLnBrk="1" latinLnBrk="0" hangingPunct="1">
              <a:spcBef>
                <a:spcPct val="20000"/>
              </a:spcBef>
              <a:spcAft>
                <a:spcPts val="600"/>
              </a:spcAft>
              <a:buClr>
                <a:srgbClr val="D8213B"/>
              </a:buClr>
              <a:buSzPct val="92000"/>
              <a:buFont typeface="Arial" panose="020B0604020202020204" pitchFamily="34" charset="0"/>
              <a:buChar char="•"/>
              <a:defRPr sz="1600" b="0" i="0" kern="1200">
                <a:solidFill>
                  <a:srgbClr val="174489"/>
                </a:solidFill>
                <a:latin typeface="Value Sans Pro" panose="020B0503050101040103" pitchFamily="34" charset="0"/>
                <a:ea typeface="+mn-ea"/>
                <a:cs typeface="+mn-cs"/>
              </a:defRPr>
            </a:lvl2pPr>
            <a:lvl3pPr marL="900000" indent="-270000" algn="l" defTabSz="457200" rtl="0" eaLnBrk="1" latinLnBrk="0" hangingPunct="1">
              <a:spcBef>
                <a:spcPct val="20000"/>
              </a:spcBef>
              <a:spcAft>
                <a:spcPts val="600"/>
              </a:spcAft>
              <a:buClr>
                <a:srgbClr val="D8213B"/>
              </a:buClr>
              <a:buSzPct val="92000"/>
              <a:buFont typeface="Arial" panose="020B0604020202020204" pitchFamily="34" charset="0"/>
              <a:buChar char="•"/>
              <a:defRPr sz="1400" b="0" i="0" kern="1200">
                <a:solidFill>
                  <a:srgbClr val="174489"/>
                </a:solidFill>
                <a:latin typeface="Value Sans Pro" panose="020B0503050101040103" pitchFamily="34" charset="0"/>
                <a:ea typeface="+mn-ea"/>
                <a:cs typeface="+mn-cs"/>
              </a:defRPr>
            </a:lvl3pPr>
            <a:lvl4pPr marL="124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4pPr>
            <a:lvl5pPr marL="1602000" indent="-234000" algn="l" defTabSz="457200" rtl="0" eaLnBrk="1" latinLnBrk="0" hangingPunct="1">
              <a:spcBef>
                <a:spcPct val="20000"/>
              </a:spcBef>
              <a:spcAft>
                <a:spcPts val="600"/>
              </a:spcAft>
              <a:buClr>
                <a:srgbClr val="D8213B"/>
              </a:buClr>
              <a:buSzPct val="92000"/>
              <a:buFont typeface="Arial" panose="020B0604020202020204" pitchFamily="34" charset="0"/>
              <a:buChar char="•"/>
              <a:defRPr sz="1200" b="0" i="0" kern="1200">
                <a:solidFill>
                  <a:srgbClr val="174489"/>
                </a:solidFill>
                <a:latin typeface="Value Sans Pro" panose="020B05030501010401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r>
              <a:rPr lang="fr-FR" sz="1600" b="1"/>
              <a:t>+</a:t>
            </a:r>
            <a:r>
              <a:rPr lang="fr-FR" sz="4000" b="1"/>
              <a:t>177</a:t>
            </a:r>
            <a:endParaRPr lang="fr-FR" dirty="0"/>
          </a:p>
        </p:txBody>
      </p:sp>
    </p:spTree>
    <p:extLst>
      <p:ext uri="{BB962C8B-B14F-4D97-AF65-F5344CB8AC3E}">
        <p14:creationId xmlns:p14="http://schemas.microsoft.com/office/powerpoint/2010/main" val="2913110309"/>
      </p:ext>
    </p:extLst>
  </p:cSld>
  <p:clrMapOvr>
    <a:masterClrMapping/>
  </p:clrMapOvr>
</p:sld>
</file>

<file path=ppt/theme/theme1.xml><?xml version="1.0" encoding="utf-8"?>
<a:theme xmlns:a="http://schemas.openxmlformats.org/drawingml/2006/main" name="Dividende">
  <a:themeElements>
    <a:clrScheme name="Personnalisé 3">
      <a:dk1>
        <a:srgbClr val="000000"/>
      </a:dk1>
      <a:lt1>
        <a:srgbClr val="FFFFFF"/>
      </a:lt1>
      <a:dk2>
        <a:srgbClr val="3D3D3D"/>
      </a:dk2>
      <a:lt2>
        <a:srgbClr val="EBEBEB"/>
      </a:lt2>
      <a:accent1>
        <a:srgbClr val="1A3260"/>
      </a:accent1>
      <a:accent2>
        <a:srgbClr val="4590B8"/>
      </a:accent2>
      <a:accent3>
        <a:srgbClr val="45CBE8"/>
      </a:accent3>
      <a:accent4>
        <a:srgbClr val="769FE4"/>
      </a:accent4>
      <a:accent5>
        <a:srgbClr val="7FC7FF"/>
      </a:accent5>
      <a:accent6>
        <a:srgbClr val="42955F"/>
      </a:accent6>
      <a:hlink>
        <a:srgbClr val="828282"/>
      </a:hlink>
      <a:folHlink>
        <a:srgbClr val="A5A5A5"/>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e">
  <a:themeElements>
    <a:clrScheme name="Personnalisé 3">
      <a:dk1>
        <a:srgbClr val="000000"/>
      </a:dk1>
      <a:lt1>
        <a:srgbClr val="FFFFFF"/>
      </a:lt1>
      <a:dk2>
        <a:srgbClr val="3D3D3D"/>
      </a:dk2>
      <a:lt2>
        <a:srgbClr val="EBEBEB"/>
      </a:lt2>
      <a:accent1>
        <a:srgbClr val="1A3260"/>
      </a:accent1>
      <a:accent2>
        <a:srgbClr val="4590B8"/>
      </a:accent2>
      <a:accent3>
        <a:srgbClr val="45CBE8"/>
      </a:accent3>
      <a:accent4>
        <a:srgbClr val="769FE4"/>
      </a:accent4>
      <a:accent5>
        <a:srgbClr val="7FC7FF"/>
      </a:accent5>
      <a:accent6>
        <a:srgbClr val="42955F"/>
      </a:accent6>
      <a:hlink>
        <a:srgbClr val="828282"/>
      </a:hlink>
      <a:folHlink>
        <a:srgbClr val="A5A5A5"/>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DBE70A5FED6044B4CC3D7DC66DA3FD" ma:contentTypeVersion="15" ma:contentTypeDescription="Create a new document." ma:contentTypeScope="" ma:versionID="fe8bd714f25e4801f496882ee5a47c78">
  <xsd:schema xmlns:xsd="http://www.w3.org/2001/XMLSchema" xmlns:xs="http://www.w3.org/2001/XMLSchema" xmlns:p="http://schemas.microsoft.com/office/2006/metadata/properties" xmlns:ns2="b1d2c6c9-c1dc-4b52-9e7d-17eb1a9234c5" xmlns:ns3="ec94cac4-eb7e-4c9c-bd8f-bf878bef98c3" targetNamespace="http://schemas.microsoft.com/office/2006/metadata/properties" ma:root="true" ma:fieldsID="3c600a730006791f7751c67f4e45b3eb" ns2:_="" ns3:_="">
    <xsd:import namespace="b1d2c6c9-c1dc-4b52-9e7d-17eb1a9234c5"/>
    <xsd:import namespace="ec94cac4-eb7e-4c9c-bd8f-bf878bef98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d2c6c9-c1dc-4b52-9e7d-17eb1a9234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94cac4-eb7e-4c9c-bd8f-bf878bef98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b53815f-70f6-4d99-a988-ec5cfc8469cc}" ma:internalName="TaxCatchAll" ma:showField="CatchAllData" ma:web="ec94cac4-eb7e-4c9c-bd8f-bf878bef98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d2c6c9-c1dc-4b52-9e7d-17eb1a9234c5">
      <Terms xmlns="http://schemas.microsoft.com/office/infopath/2007/PartnerControls"/>
    </lcf76f155ced4ddcb4097134ff3c332f>
    <TaxCatchAll xmlns="ec94cac4-eb7e-4c9c-bd8f-bf878bef98c3" xsi:nil="true"/>
  </documentManagement>
</p:properties>
</file>

<file path=customXml/itemProps1.xml><?xml version="1.0" encoding="utf-8"?>
<ds:datastoreItem xmlns:ds="http://schemas.openxmlformats.org/officeDocument/2006/customXml" ds:itemID="{BD1271AA-287B-4E39-95B8-CBEC5FAA4D51}">
  <ds:schemaRefs>
    <ds:schemaRef ds:uri="http://schemas.microsoft.com/sharepoint/v3/contenttype/forms"/>
  </ds:schemaRefs>
</ds:datastoreItem>
</file>

<file path=customXml/itemProps2.xml><?xml version="1.0" encoding="utf-8"?>
<ds:datastoreItem xmlns:ds="http://schemas.openxmlformats.org/officeDocument/2006/customXml" ds:itemID="{4C18E6C4-5F92-423C-8D9B-0B890A627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d2c6c9-c1dc-4b52-9e7d-17eb1a9234c5"/>
    <ds:schemaRef ds:uri="ec94cac4-eb7e-4c9c-bd8f-bf878bef9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D99155-F47E-4588-9E0E-381D5DFBC1FC}">
  <ds:schemaRefs>
    <ds:schemaRef ds:uri="http://schemas.microsoft.com/office/2006/metadata/properties"/>
    <ds:schemaRef ds:uri="http://schemas.microsoft.com/office/infopath/2007/PartnerControls"/>
    <ds:schemaRef ds:uri="b1d2c6c9-c1dc-4b52-9e7d-17eb1a9234c5"/>
    <ds:schemaRef ds:uri="ec94cac4-eb7e-4c9c-bd8f-bf878bef98c3"/>
  </ds:schemaRefs>
</ds:datastoreItem>
</file>

<file path=docProps/app.xml><?xml version="1.0" encoding="utf-8"?>
<Properties xmlns="http://schemas.openxmlformats.org/officeDocument/2006/extended-properties" xmlns:vt="http://schemas.openxmlformats.org/officeDocument/2006/docPropsVTypes">
  <Template>TM03457464[[fn=Dividende]]</Template>
  <TotalTime>8781</TotalTime>
  <Words>900</Words>
  <Application>Microsoft Office PowerPoint</Application>
  <PresentationFormat>Widescreen</PresentationFormat>
  <Paragraphs>121</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Value Sans Pro</vt:lpstr>
      <vt:lpstr>Wingdings 2</vt:lpstr>
      <vt:lpstr>Value Serif Pro</vt:lpstr>
      <vt:lpstr>Arial</vt:lpstr>
      <vt:lpstr>Rockwell</vt:lpstr>
      <vt:lpstr>Dividende</vt:lpstr>
      <vt:lpstr>1_Dividende</vt:lpstr>
      <vt:lpstr>PowerPoint Presentation</vt:lpstr>
      <vt:lpstr>PowerPoint Presentation</vt:lpstr>
      <vt:lpstr>An historical precedent</vt:lpstr>
      <vt:lpstr>Creation of PAUSE</vt:lpstr>
      <vt:lpstr>PowerPoint Presentation</vt:lpstr>
      <vt:lpstr>Governance</vt:lpstr>
      <vt:lpstr>Who is eligible? </vt:lpstr>
      <vt:lpstr>PowerPoint Presentation</vt:lpstr>
      <vt:lpstr>Overview</vt:lpstr>
      <vt:lpstr>Beneficiaries’ profile</vt:lpstr>
      <vt:lpstr>Partner institutions</vt:lpstr>
      <vt:lpstr>Alumni As of 1st January 2023</vt:lpstr>
      <vt:lpstr>PowerPoint Presentation</vt:lpstr>
      <vt:lpstr>On a national scale</vt:lpstr>
      <vt:lpstr>On an international scale</vt:lpstr>
      <vt:lpstr>On an international scale</vt:lpstr>
      <vt:lpstr>For more information:  www.programmepause.fr @Programme_PAUSE </vt:lpstr>
    </vt:vector>
  </TitlesOfParts>
  <Company>CDF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national d'accueil en urgence des scientifiques en exil</dc:title>
  <dc:creator>Amaryllis QUEZADA</dc:creator>
  <cp:lastModifiedBy>Sinead O'Gorman</cp:lastModifiedBy>
  <cp:revision>247</cp:revision>
  <dcterms:created xsi:type="dcterms:W3CDTF">2020-02-14T13:32:52Z</dcterms:created>
  <dcterms:modified xsi:type="dcterms:W3CDTF">2023-12-21T11:25:14Z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0x01010079DBE70A5FED6044B4CC3D7DC66DA3FD</vt:lpwstr>
  </property>
</Properties>
</file>