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Lst>
  <p:notesMasterIdLst>
    <p:notesMasterId r:id="rId29"/>
  </p:notesMasterIdLst>
  <p:handoutMasterIdLst>
    <p:handoutMasterId r:id="rId30"/>
  </p:handoutMasterIdLst>
  <p:sldIdLst>
    <p:sldId id="266" r:id="rId2"/>
    <p:sldId id="881" r:id="rId3"/>
    <p:sldId id="882" r:id="rId4"/>
    <p:sldId id="883" r:id="rId5"/>
    <p:sldId id="884" r:id="rId6"/>
    <p:sldId id="859" r:id="rId7"/>
    <p:sldId id="860" r:id="rId8"/>
    <p:sldId id="861" r:id="rId9"/>
    <p:sldId id="862" r:id="rId10"/>
    <p:sldId id="863" r:id="rId11"/>
    <p:sldId id="864" r:id="rId12"/>
    <p:sldId id="865" r:id="rId13"/>
    <p:sldId id="866" r:id="rId14"/>
    <p:sldId id="867" r:id="rId15"/>
    <p:sldId id="868" r:id="rId16"/>
    <p:sldId id="869" r:id="rId17"/>
    <p:sldId id="870" r:id="rId18"/>
    <p:sldId id="871" r:id="rId19"/>
    <p:sldId id="872" r:id="rId20"/>
    <p:sldId id="873" r:id="rId21"/>
    <p:sldId id="874" r:id="rId22"/>
    <p:sldId id="875" r:id="rId23"/>
    <p:sldId id="876" r:id="rId24"/>
    <p:sldId id="877" r:id="rId25"/>
    <p:sldId id="878" r:id="rId26"/>
    <p:sldId id="879" r:id="rId27"/>
    <p:sldId id="715" r:id="rId28"/>
  </p:sldIdLst>
  <p:sldSz cx="9144000" cy="6858000" type="screen4x3"/>
  <p:notesSz cx="6797675" cy="9926638"/>
  <p:custDataLst>
    <p:tags r:id="rId31"/>
  </p:custDataLst>
  <p:defaultTex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orient="horz">
          <p15:clr>
            <a:srgbClr val="A4A3A4"/>
          </p15:clr>
        </p15:guide>
        <p15:guide id="3" orient="horz" pos="4320">
          <p15:clr>
            <a:srgbClr val="A4A3A4"/>
          </p15:clr>
        </p15:guide>
        <p15:guide id="4" pos="2880">
          <p15:clr>
            <a:srgbClr val="A4A3A4"/>
          </p15:clr>
        </p15:guide>
        <p15:guide id="5">
          <p15:clr>
            <a:srgbClr val="A4A3A4"/>
          </p15:clr>
        </p15:guide>
        <p15:guide id="6" pos="5738">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1222"/>
    <a:srgbClr val="005C5F"/>
    <a:srgbClr val="000000"/>
    <a:srgbClr val="0000FF"/>
    <a:srgbClr val="0C1D9E"/>
    <a:srgbClr val="EC55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6" autoAdjust="0"/>
    <p:restoredTop sz="87529" autoAdjust="0"/>
  </p:normalViewPr>
  <p:slideViewPr>
    <p:cSldViewPr>
      <p:cViewPr>
        <p:scale>
          <a:sx n="123" d="100"/>
          <a:sy n="123" d="100"/>
        </p:scale>
        <p:origin x="-72" y="162"/>
      </p:cViewPr>
      <p:guideLst>
        <p:guide orient="horz" pos="2160"/>
        <p:guide orient="horz"/>
        <p:guide orient="horz" pos="4320"/>
        <p:guide pos="2880"/>
        <p:guide/>
        <p:guide pos="5738"/>
      </p:guideLst>
    </p:cSldViewPr>
  </p:slideViewPr>
  <p:notesTextViewPr>
    <p:cViewPr>
      <p:scale>
        <a:sx n="100" d="100"/>
        <a:sy n="100" d="100"/>
      </p:scale>
      <p:origin x="0" y="0"/>
    </p:cViewPr>
  </p:notesTextViewPr>
  <p:notesViewPr>
    <p:cSldViewPr>
      <p:cViewPr varScale="1">
        <p:scale>
          <a:sx n="79" d="100"/>
          <a:sy n="79" d="100"/>
        </p:scale>
        <p:origin x="336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9BBE24-6296-48C1-8D90-30DCEF0C1806}"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382BE2B8-5696-4E8D-8F4D-9E28A34763C3}">
      <dgm:prSet/>
      <dgm:spPr/>
      <dgm:t>
        <a:bodyPr/>
        <a:lstStyle/>
        <a:p>
          <a:pPr>
            <a:defRPr b="1"/>
          </a:pPr>
          <a:r>
            <a:rPr lang="en-US"/>
            <a:t>22 Mar. 2023, 14:00</a:t>
          </a:r>
        </a:p>
      </dgm:t>
    </dgm:pt>
    <dgm:pt modelId="{C0E3CB09-26A5-4A3F-9786-19AD5C8EDFDC}" type="parTrans" cxnId="{99C3EDD7-E0F3-40E5-9532-113454F7A90A}">
      <dgm:prSet/>
      <dgm:spPr/>
      <dgm:t>
        <a:bodyPr/>
        <a:lstStyle/>
        <a:p>
          <a:endParaRPr lang="en-US"/>
        </a:p>
      </dgm:t>
    </dgm:pt>
    <dgm:pt modelId="{62990ECD-3EB2-4262-B105-0651A1D69F8F}" type="sibTrans" cxnId="{99C3EDD7-E0F3-40E5-9532-113454F7A90A}">
      <dgm:prSet/>
      <dgm:spPr/>
      <dgm:t>
        <a:bodyPr/>
        <a:lstStyle/>
        <a:p>
          <a:endParaRPr lang="en-US"/>
        </a:p>
      </dgm:t>
    </dgm:pt>
    <dgm:pt modelId="{0E657CE8-1A83-4DB4-BB68-9205CD26E871}">
      <dgm:prSet/>
      <dgm:spPr/>
      <dgm:t>
        <a:bodyPr/>
        <a:lstStyle/>
        <a:p>
          <a:r>
            <a:rPr lang="en-US" dirty="0"/>
            <a:t>1. </a:t>
          </a:r>
          <a:r>
            <a:rPr lang="en-US" dirty="0" err="1" smtClean="0"/>
            <a:t>Videolectures</a:t>
          </a:r>
          <a:r>
            <a:rPr lang="en-US" dirty="0" smtClean="0"/>
            <a:t> </a:t>
          </a:r>
          <a:r>
            <a:rPr lang="en-US" dirty="0"/>
            <a:t>picture building and recording.</a:t>
          </a:r>
        </a:p>
      </dgm:t>
    </dgm:pt>
    <dgm:pt modelId="{92CEA350-603F-43C3-929F-7DAF110532AB}" type="parTrans" cxnId="{34516065-22EE-44B5-A7E7-D408CEB28C0E}">
      <dgm:prSet/>
      <dgm:spPr/>
      <dgm:t>
        <a:bodyPr/>
        <a:lstStyle/>
        <a:p>
          <a:endParaRPr lang="en-US"/>
        </a:p>
      </dgm:t>
    </dgm:pt>
    <dgm:pt modelId="{E2F97627-4B44-4D3F-B808-D8BD8792136A}" type="sibTrans" cxnId="{34516065-22EE-44B5-A7E7-D408CEB28C0E}">
      <dgm:prSet/>
      <dgm:spPr/>
      <dgm:t>
        <a:bodyPr/>
        <a:lstStyle/>
        <a:p>
          <a:endParaRPr lang="en-US"/>
        </a:p>
      </dgm:t>
    </dgm:pt>
    <dgm:pt modelId="{A1841747-AF0E-4A16-BAC0-649910709995}">
      <dgm:prSet/>
      <dgm:spPr/>
      <dgm:t>
        <a:bodyPr/>
        <a:lstStyle/>
        <a:p>
          <a:pPr>
            <a:defRPr b="1"/>
          </a:pPr>
          <a:r>
            <a:rPr lang="en-US" dirty="0"/>
            <a:t>29 Mar. 2023, 14:00</a:t>
          </a:r>
        </a:p>
      </dgm:t>
    </dgm:pt>
    <dgm:pt modelId="{AAE1FB71-1227-434F-AB3E-BC4978B4460F}" type="parTrans" cxnId="{6D0DBC15-26EF-41BF-A190-410D8F6D2E94}">
      <dgm:prSet/>
      <dgm:spPr/>
      <dgm:t>
        <a:bodyPr/>
        <a:lstStyle/>
        <a:p>
          <a:endParaRPr lang="en-US"/>
        </a:p>
      </dgm:t>
    </dgm:pt>
    <dgm:pt modelId="{F8373BB3-FED8-40CD-95C9-918733320D13}" type="sibTrans" cxnId="{6D0DBC15-26EF-41BF-A190-410D8F6D2E94}">
      <dgm:prSet/>
      <dgm:spPr/>
      <dgm:t>
        <a:bodyPr/>
        <a:lstStyle/>
        <a:p>
          <a:endParaRPr lang="en-US"/>
        </a:p>
      </dgm:t>
    </dgm:pt>
    <dgm:pt modelId="{EF99C862-E753-4FB2-B443-4BDEBECB81EC}">
      <dgm:prSet/>
      <dgm:spPr/>
      <dgm:t>
        <a:bodyPr/>
        <a:lstStyle/>
        <a:p>
          <a:r>
            <a:rPr lang="en-US" dirty="0"/>
            <a:t>2. </a:t>
          </a:r>
          <a:r>
            <a:rPr lang="en-US" dirty="0" smtClean="0"/>
            <a:t>Subtitling </a:t>
          </a:r>
          <a:r>
            <a:rPr lang="en-US" dirty="0"/>
            <a:t>and postproduction.</a:t>
          </a:r>
        </a:p>
      </dgm:t>
    </dgm:pt>
    <dgm:pt modelId="{B60BD695-B946-40BB-AF62-30D576C8E4F2}" type="parTrans" cxnId="{3CAB1D9B-DA59-4289-B635-C9A21E79BDAE}">
      <dgm:prSet/>
      <dgm:spPr/>
      <dgm:t>
        <a:bodyPr/>
        <a:lstStyle/>
        <a:p>
          <a:endParaRPr lang="en-US"/>
        </a:p>
      </dgm:t>
    </dgm:pt>
    <dgm:pt modelId="{0B1A0582-CB23-4FF5-B136-48CF568EDCAC}" type="sibTrans" cxnId="{3CAB1D9B-DA59-4289-B635-C9A21E79BDAE}">
      <dgm:prSet/>
      <dgm:spPr/>
      <dgm:t>
        <a:bodyPr/>
        <a:lstStyle/>
        <a:p>
          <a:endParaRPr lang="en-US"/>
        </a:p>
      </dgm:t>
    </dgm:pt>
    <dgm:pt modelId="{B691DD0E-1973-304D-AF3E-A27C8928E538}" type="pres">
      <dgm:prSet presAssocID="{FA9BBE24-6296-48C1-8D90-30DCEF0C1806}" presName="root" presStyleCnt="0">
        <dgm:presLayoutVars>
          <dgm:chMax/>
          <dgm:chPref/>
          <dgm:animLvl val="lvl"/>
        </dgm:presLayoutVars>
      </dgm:prSet>
      <dgm:spPr/>
      <dgm:t>
        <a:bodyPr/>
        <a:lstStyle/>
        <a:p>
          <a:endParaRPr lang="de-DE"/>
        </a:p>
      </dgm:t>
    </dgm:pt>
    <dgm:pt modelId="{3DD65743-6802-1B44-BA44-9B71F0EAC2CD}" type="pres">
      <dgm:prSet presAssocID="{FA9BBE24-6296-48C1-8D90-30DCEF0C1806}" presName="divider" presStyleLbl="node1" presStyleIdx="0" presStyleCnt="1"/>
      <dgm:spPr>
        <a:solidFill>
          <a:schemeClr val="accent1"/>
        </a:solidFill>
      </dgm:spPr>
    </dgm:pt>
    <dgm:pt modelId="{9D0FEA3F-CAD6-1542-8BBF-7EE950B7D549}" type="pres">
      <dgm:prSet presAssocID="{FA9BBE24-6296-48C1-8D90-30DCEF0C1806}" presName="nodes" presStyleCnt="0">
        <dgm:presLayoutVars>
          <dgm:chMax/>
          <dgm:chPref/>
          <dgm:animLvl val="lvl"/>
        </dgm:presLayoutVars>
      </dgm:prSet>
      <dgm:spPr/>
    </dgm:pt>
    <dgm:pt modelId="{9546DAFF-41D0-B641-A69E-21465AF7D16B}" type="pres">
      <dgm:prSet presAssocID="{382BE2B8-5696-4E8D-8F4D-9E28A34763C3}" presName="composite" presStyleCnt="0"/>
      <dgm:spPr/>
    </dgm:pt>
    <dgm:pt modelId="{CE07DDA8-1DF8-DA44-9241-32D525D8E758}" type="pres">
      <dgm:prSet presAssocID="{382BE2B8-5696-4E8D-8F4D-9E28A34763C3}" presName="L1TextContainer" presStyleLbl="revTx" presStyleIdx="0" presStyleCnt="2">
        <dgm:presLayoutVars>
          <dgm:chMax val="1"/>
          <dgm:chPref val="1"/>
          <dgm:bulletEnabled val="1"/>
        </dgm:presLayoutVars>
      </dgm:prSet>
      <dgm:spPr/>
      <dgm:t>
        <a:bodyPr/>
        <a:lstStyle/>
        <a:p>
          <a:endParaRPr lang="de-DE"/>
        </a:p>
      </dgm:t>
    </dgm:pt>
    <dgm:pt modelId="{146A7F4D-BD80-C542-B293-1B47233F0950}" type="pres">
      <dgm:prSet presAssocID="{382BE2B8-5696-4E8D-8F4D-9E28A34763C3}" presName="L2TextContainerWrapper" presStyleCnt="0">
        <dgm:presLayoutVars>
          <dgm:chMax val="0"/>
          <dgm:chPref val="0"/>
          <dgm:bulletEnabled val="1"/>
        </dgm:presLayoutVars>
      </dgm:prSet>
      <dgm:spPr/>
    </dgm:pt>
    <dgm:pt modelId="{7AB90BD1-18E8-0D48-8D1B-3521452E4095}" type="pres">
      <dgm:prSet presAssocID="{382BE2B8-5696-4E8D-8F4D-9E28A34763C3}" presName="L2TextContainer" presStyleLbl="bgAccFollowNode1" presStyleIdx="0" presStyleCnt="2"/>
      <dgm:spPr/>
      <dgm:t>
        <a:bodyPr/>
        <a:lstStyle/>
        <a:p>
          <a:endParaRPr lang="de-DE"/>
        </a:p>
      </dgm:t>
    </dgm:pt>
    <dgm:pt modelId="{8CF79713-5D14-6347-B795-17F43BBD34CD}" type="pres">
      <dgm:prSet presAssocID="{382BE2B8-5696-4E8D-8F4D-9E28A34763C3}" presName="FlexibleEmptyPlaceHolder" presStyleCnt="0"/>
      <dgm:spPr/>
    </dgm:pt>
    <dgm:pt modelId="{A89C77BD-D4CA-7447-8967-FB1469E625F5}" type="pres">
      <dgm:prSet presAssocID="{382BE2B8-5696-4E8D-8F4D-9E28A34763C3}" presName="ConnectLine" presStyleLbl="alignNode1" presStyleIdx="0" presStyleCnt="2"/>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582AB522-C991-DB41-85ED-BFBE8C56EC46}" type="pres">
      <dgm:prSet presAssocID="{382BE2B8-5696-4E8D-8F4D-9E28A34763C3}" presName="ConnectorPoint" presStyleLbl="fgAcc1" presStyleIdx="0" presStyleCnt="2"/>
      <dgm:spPr>
        <a:solidFill>
          <a:schemeClr val="lt1">
            <a:alpha val="90000"/>
            <a:hueOff val="0"/>
            <a:satOff val="0"/>
            <a:lumOff val="0"/>
            <a:alphaOff val="0"/>
          </a:schemeClr>
        </a:solidFill>
        <a:ln w="12700" cap="flat" cmpd="sng" algn="ctr">
          <a:noFill/>
          <a:prstDash val="solid"/>
          <a:miter lim="800000"/>
        </a:ln>
        <a:effectLst/>
      </dgm:spPr>
    </dgm:pt>
    <dgm:pt modelId="{EF8FE5B2-894A-324C-836F-8B2132CF2E66}" type="pres">
      <dgm:prSet presAssocID="{382BE2B8-5696-4E8D-8F4D-9E28A34763C3}" presName="EmptyPlaceHolder" presStyleCnt="0"/>
      <dgm:spPr/>
    </dgm:pt>
    <dgm:pt modelId="{6F8A2D32-8678-BA4D-87DF-DC2E08DBBDFF}" type="pres">
      <dgm:prSet presAssocID="{62990ECD-3EB2-4262-B105-0651A1D69F8F}" presName="spaceBetweenRectangles" presStyleCnt="0"/>
      <dgm:spPr/>
    </dgm:pt>
    <dgm:pt modelId="{C8BBDD11-3ACE-3843-BCFE-AA28C253917F}" type="pres">
      <dgm:prSet presAssocID="{A1841747-AF0E-4A16-BAC0-649910709995}" presName="composite" presStyleCnt="0"/>
      <dgm:spPr/>
    </dgm:pt>
    <dgm:pt modelId="{491138B5-8F3E-8543-A5A3-521E950A7339}" type="pres">
      <dgm:prSet presAssocID="{A1841747-AF0E-4A16-BAC0-649910709995}" presName="L1TextContainer" presStyleLbl="revTx" presStyleIdx="1" presStyleCnt="2">
        <dgm:presLayoutVars>
          <dgm:chMax val="1"/>
          <dgm:chPref val="1"/>
          <dgm:bulletEnabled val="1"/>
        </dgm:presLayoutVars>
      </dgm:prSet>
      <dgm:spPr/>
      <dgm:t>
        <a:bodyPr/>
        <a:lstStyle/>
        <a:p>
          <a:endParaRPr lang="de-DE"/>
        </a:p>
      </dgm:t>
    </dgm:pt>
    <dgm:pt modelId="{A4095FB0-9470-CA44-B2EE-595A0FD5560C}" type="pres">
      <dgm:prSet presAssocID="{A1841747-AF0E-4A16-BAC0-649910709995}" presName="L2TextContainerWrapper" presStyleCnt="0">
        <dgm:presLayoutVars>
          <dgm:chMax val="0"/>
          <dgm:chPref val="0"/>
          <dgm:bulletEnabled val="1"/>
        </dgm:presLayoutVars>
      </dgm:prSet>
      <dgm:spPr/>
    </dgm:pt>
    <dgm:pt modelId="{099B198D-AA43-0642-9845-7981D75C5440}" type="pres">
      <dgm:prSet presAssocID="{A1841747-AF0E-4A16-BAC0-649910709995}" presName="L2TextContainer" presStyleLbl="bgAccFollowNode1" presStyleIdx="1" presStyleCnt="2"/>
      <dgm:spPr/>
      <dgm:t>
        <a:bodyPr/>
        <a:lstStyle/>
        <a:p>
          <a:endParaRPr lang="de-DE"/>
        </a:p>
      </dgm:t>
    </dgm:pt>
    <dgm:pt modelId="{B1EACB10-DF9B-5C4F-8D51-6E0C59E6327E}" type="pres">
      <dgm:prSet presAssocID="{A1841747-AF0E-4A16-BAC0-649910709995}" presName="FlexibleEmptyPlaceHolder" presStyleCnt="0"/>
      <dgm:spPr/>
    </dgm:pt>
    <dgm:pt modelId="{7E4DA9B2-63E5-0D4C-BE32-6E0EA251BF65}" type="pres">
      <dgm:prSet presAssocID="{A1841747-AF0E-4A16-BAC0-649910709995}" presName="ConnectLine" presStyleLbl="alignNode1" presStyleIdx="1" presStyleCnt="2"/>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EBAEA25D-787E-C548-928A-4EE9D5FE62AF}" type="pres">
      <dgm:prSet presAssocID="{A1841747-AF0E-4A16-BAC0-649910709995}" presName="ConnectorPoint" presStyleLbl="fgAcc1" presStyleIdx="1" presStyleCnt="2"/>
      <dgm:spPr>
        <a:solidFill>
          <a:schemeClr val="lt1">
            <a:alpha val="90000"/>
            <a:hueOff val="0"/>
            <a:satOff val="0"/>
            <a:lumOff val="0"/>
            <a:alphaOff val="0"/>
          </a:schemeClr>
        </a:solidFill>
        <a:ln w="12700" cap="flat" cmpd="sng" algn="ctr">
          <a:noFill/>
          <a:prstDash val="solid"/>
          <a:miter lim="800000"/>
        </a:ln>
        <a:effectLst/>
      </dgm:spPr>
    </dgm:pt>
    <dgm:pt modelId="{757C2151-4DC1-724C-AF76-31E696FB7D15}" type="pres">
      <dgm:prSet presAssocID="{A1841747-AF0E-4A16-BAC0-649910709995}" presName="EmptyPlaceHolder" presStyleCnt="0"/>
      <dgm:spPr/>
    </dgm:pt>
  </dgm:ptLst>
  <dgm:cxnLst>
    <dgm:cxn modelId="{3CAB1D9B-DA59-4289-B635-C9A21E79BDAE}" srcId="{A1841747-AF0E-4A16-BAC0-649910709995}" destId="{EF99C862-E753-4FB2-B443-4BDEBECB81EC}" srcOrd="0" destOrd="0" parTransId="{B60BD695-B946-40BB-AF62-30D576C8E4F2}" sibTransId="{0B1A0582-CB23-4FF5-B136-48CF568EDCAC}"/>
    <dgm:cxn modelId="{206E3610-C243-5746-9C7A-5C76D4994424}" type="presOf" srcId="{382BE2B8-5696-4E8D-8F4D-9E28A34763C3}" destId="{CE07DDA8-1DF8-DA44-9241-32D525D8E758}" srcOrd="0" destOrd="0" presId="urn:microsoft.com/office/officeart/2017/3/layout/HorizontalPathTimeline"/>
    <dgm:cxn modelId="{99C3EDD7-E0F3-40E5-9532-113454F7A90A}" srcId="{FA9BBE24-6296-48C1-8D90-30DCEF0C1806}" destId="{382BE2B8-5696-4E8D-8F4D-9E28A34763C3}" srcOrd="0" destOrd="0" parTransId="{C0E3CB09-26A5-4A3F-9786-19AD5C8EDFDC}" sibTransId="{62990ECD-3EB2-4262-B105-0651A1D69F8F}"/>
    <dgm:cxn modelId="{6D0DBC15-26EF-41BF-A190-410D8F6D2E94}" srcId="{FA9BBE24-6296-48C1-8D90-30DCEF0C1806}" destId="{A1841747-AF0E-4A16-BAC0-649910709995}" srcOrd="1" destOrd="0" parTransId="{AAE1FB71-1227-434F-AB3E-BC4978B4460F}" sibTransId="{F8373BB3-FED8-40CD-95C9-918733320D13}"/>
    <dgm:cxn modelId="{F1D4A494-A7EE-C647-ABDF-FA9E36100456}" type="presOf" srcId="{A1841747-AF0E-4A16-BAC0-649910709995}" destId="{491138B5-8F3E-8543-A5A3-521E950A7339}" srcOrd="0" destOrd="0" presId="urn:microsoft.com/office/officeart/2017/3/layout/HorizontalPathTimeline"/>
    <dgm:cxn modelId="{34516065-22EE-44B5-A7E7-D408CEB28C0E}" srcId="{382BE2B8-5696-4E8D-8F4D-9E28A34763C3}" destId="{0E657CE8-1A83-4DB4-BB68-9205CD26E871}" srcOrd="0" destOrd="0" parTransId="{92CEA350-603F-43C3-929F-7DAF110532AB}" sibTransId="{E2F97627-4B44-4D3F-B808-D8BD8792136A}"/>
    <dgm:cxn modelId="{334A4721-0B17-5740-9DD3-0B7AB2759031}" type="presOf" srcId="{0E657CE8-1A83-4DB4-BB68-9205CD26E871}" destId="{7AB90BD1-18E8-0D48-8D1B-3521452E4095}" srcOrd="0" destOrd="0" presId="urn:microsoft.com/office/officeart/2017/3/layout/HorizontalPathTimeline"/>
    <dgm:cxn modelId="{56BF5962-AC7A-DA4D-BD0C-29F670B497D7}" type="presOf" srcId="{FA9BBE24-6296-48C1-8D90-30DCEF0C1806}" destId="{B691DD0E-1973-304D-AF3E-A27C8928E538}" srcOrd="0" destOrd="0" presId="urn:microsoft.com/office/officeart/2017/3/layout/HorizontalPathTimeline"/>
    <dgm:cxn modelId="{08C020AF-1351-214E-8AE5-CE041BD0680A}" type="presOf" srcId="{EF99C862-E753-4FB2-B443-4BDEBECB81EC}" destId="{099B198D-AA43-0642-9845-7981D75C5440}" srcOrd="0" destOrd="0" presId="urn:microsoft.com/office/officeart/2017/3/layout/HorizontalPathTimeline"/>
    <dgm:cxn modelId="{86EBE3D3-A890-E344-A2BB-C5A9AA511595}" type="presParOf" srcId="{B691DD0E-1973-304D-AF3E-A27C8928E538}" destId="{3DD65743-6802-1B44-BA44-9B71F0EAC2CD}" srcOrd="0" destOrd="0" presId="urn:microsoft.com/office/officeart/2017/3/layout/HorizontalPathTimeline"/>
    <dgm:cxn modelId="{1EE58E53-4582-F046-A703-C043DB1C5A32}" type="presParOf" srcId="{B691DD0E-1973-304D-AF3E-A27C8928E538}" destId="{9D0FEA3F-CAD6-1542-8BBF-7EE950B7D549}" srcOrd="1" destOrd="0" presId="urn:microsoft.com/office/officeart/2017/3/layout/HorizontalPathTimeline"/>
    <dgm:cxn modelId="{6AEC6A6B-6D31-C743-A5F8-3A939C742C25}" type="presParOf" srcId="{9D0FEA3F-CAD6-1542-8BBF-7EE950B7D549}" destId="{9546DAFF-41D0-B641-A69E-21465AF7D16B}" srcOrd="0" destOrd="0" presId="urn:microsoft.com/office/officeart/2017/3/layout/HorizontalPathTimeline"/>
    <dgm:cxn modelId="{AF2FD50A-4A76-DE49-B653-1F43EA153F02}" type="presParOf" srcId="{9546DAFF-41D0-B641-A69E-21465AF7D16B}" destId="{CE07DDA8-1DF8-DA44-9241-32D525D8E758}" srcOrd="0" destOrd="0" presId="urn:microsoft.com/office/officeart/2017/3/layout/HorizontalPathTimeline"/>
    <dgm:cxn modelId="{7449EADF-1EEB-914D-BC4C-3631B293CCC9}" type="presParOf" srcId="{9546DAFF-41D0-B641-A69E-21465AF7D16B}" destId="{146A7F4D-BD80-C542-B293-1B47233F0950}" srcOrd="1" destOrd="0" presId="urn:microsoft.com/office/officeart/2017/3/layout/HorizontalPathTimeline"/>
    <dgm:cxn modelId="{7BBC1164-0A10-6647-8A65-023AC9544D46}" type="presParOf" srcId="{146A7F4D-BD80-C542-B293-1B47233F0950}" destId="{7AB90BD1-18E8-0D48-8D1B-3521452E4095}" srcOrd="0" destOrd="0" presId="urn:microsoft.com/office/officeart/2017/3/layout/HorizontalPathTimeline"/>
    <dgm:cxn modelId="{9FFD6FD4-CA66-334B-B313-04A458B63DE4}" type="presParOf" srcId="{146A7F4D-BD80-C542-B293-1B47233F0950}" destId="{8CF79713-5D14-6347-B795-17F43BBD34CD}" srcOrd="1" destOrd="0" presId="urn:microsoft.com/office/officeart/2017/3/layout/HorizontalPathTimeline"/>
    <dgm:cxn modelId="{362BA36A-91E0-704D-A8FF-6A310D6D6A6A}" type="presParOf" srcId="{9546DAFF-41D0-B641-A69E-21465AF7D16B}" destId="{A89C77BD-D4CA-7447-8967-FB1469E625F5}" srcOrd="2" destOrd="0" presId="urn:microsoft.com/office/officeart/2017/3/layout/HorizontalPathTimeline"/>
    <dgm:cxn modelId="{74563DC5-24E1-D74E-BFCD-000BBE2F1E2E}" type="presParOf" srcId="{9546DAFF-41D0-B641-A69E-21465AF7D16B}" destId="{582AB522-C991-DB41-85ED-BFBE8C56EC46}" srcOrd="3" destOrd="0" presId="urn:microsoft.com/office/officeart/2017/3/layout/HorizontalPathTimeline"/>
    <dgm:cxn modelId="{D3023C42-748E-B440-A15A-C74FF142226B}" type="presParOf" srcId="{9546DAFF-41D0-B641-A69E-21465AF7D16B}" destId="{EF8FE5B2-894A-324C-836F-8B2132CF2E66}" srcOrd="4" destOrd="0" presId="urn:microsoft.com/office/officeart/2017/3/layout/HorizontalPathTimeline"/>
    <dgm:cxn modelId="{71B07E73-3B6E-1549-AC4C-231542DC5632}" type="presParOf" srcId="{9D0FEA3F-CAD6-1542-8BBF-7EE950B7D549}" destId="{6F8A2D32-8678-BA4D-87DF-DC2E08DBBDFF}" srcOrd="1" destOrd="0" presId="urn:microsoft.com/office/officeart/2017/3/layout/HorizontalPathTimeline"/>
    <dgm:cxn modelId="{EEF5B7D9-8C86-C14D-8E34-5366D54E2491}" type="presParOf" srcId="{9D0FEA3F-CAD6-1542-8BBF-7EE950B7D549}" destId="{C8BBDD11-3ACE-3843-BCFE-AA28C253917F}" srcOrd="2" destOrd="0" presId="urn:microsoft.com/office/officeart/2017/3/layout/HorizontalPathTimeline"/>
    <dgm:cxn modelId="{86A8E40A-7BED-B14F-9B28-7721E13BCB30}" type="presParOf" srcId="{C8BBDD11-3ACE-3843-BCFE-AA28C253917F}" destId="{491138B5-8F3E-8543-A5A3-521E950A7339}" srcOrd="0" destOrd="0" presId="urn:microsoft.com/office/officeart/2017/3/layout/HorizontalPathTimeline"/>
    <dgm:cxn modelId="{0BA8181F-CA00-EA47-907D-1A5768E2D9AE}" type="presParOf" srcId="{C8BBDD11-3ACE-3843-BCFE-AA28C253917F}" destId="{A4095FB0-9470-CA44-B2EE-595A0FD5560C}" srcOrd="1" destOrd="0" presId="urn:microsoft.com/office/officeart/2017/3/layout/HorizontalPathTimeline"/>
    <dgm:cxn modelId="{3628E514-B0FB-F146-90CA-9073EC3AF96D}" type="presParOf" srcId="{A4095FB0-9470-CA44-B2EE-595A0FD5560C}" destId="{099B198D-AA43-0642-9845-7981D75C5440}" srcOrd="0" destOrd="0" presId="urn:microsoft.com/office/officeart/2017/3/layout/HorizontalPathTimeline"/>
    <dgm:cxn modelId="{C9E62746-7022-324C-9D50-E0AF10B48B02}" type="presParOf" srcId="{A4095FB0-9470-CA44-B2EE-595A0FD5560C}" destId="{B1EACB10-DF9B-5C4F-8D51-6E0C59E6327E}" srcOrd="1" destOrd="0" presId="urn:microsoft.com/office/officeart/2017/3/layout/HorizontalPathTimeline"/>
    <dgm:cxn modelId="{8E1D7718-C67E-9A46-A9F6-BB8AB2110BFC}" type="presParOf" srcId="{C8BBDD11-3ACE-3843-BCFE-AA28C253917F}" destId="{7E4DA9B2-63E5-0D4C-BE32-6E0EA251BF65}" srcOrd="2" destOrd="0" presId="urn:microsoft.com/office/officeart/2017/3/layout/HorizontalPathTimeline"/>
    <dgm:cxn modelId="{39340CBA-3792-9D4E-A32F-15EDAEAE40AD}" type="presParOf" srcId="{C8BBDD11-3ACE-3843-BCFE-AA28C253917F}" destId="{EBAEA25D-787E-C548-928A-4EE9D5FE62AF}" srcOrd="3" destOrd="0" presId="urn:microsoft.com/office/officeart/2017/3/layout/HorizontalPathTimeline"/>
    <dgm:cxn modelId="{297BE8E7-408E-C947-BD3E-276B2C2F08D0}" type="presParOf" srcId="{C8BBDD11-3ACE-3843-BCFE-AA28C253917F}" destId="{757C2151-4DC1-724C-AF76-31E696FB7D15}"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7DDA8-1DF8-DA44-9241-32D525D8E758}">
      <dsp:nvSpPr>
        <dsp:cNvPr id="0" name=""/>
        <dsp:cNvSpPr/>
      </dsp:nvSpPr>
      <dsp:spPr>
        <a:xfrm>
          <a:off x="183455" y="1003040"/>
          <a:ext cx="1467640" cy="211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lvl="0" algn="ctr" defTabSz="622300">
            <a:lnSpc>
              <a:spcPct val="90000"/>
            </a:lnSpc>
            <a:spcBef>
              <a:spcPct val="0"/>
            </a:spcBef>
            <a:spcAft>
              <a:spcPct val="35000"/>
            </a:spcAft>
            <a:defRPr b="1"/>
          </a:pPr>
          <a:r>
            <a:rPr lang="en-US" sz="1400" kern="1200"/>
            <a:t>22 Mar. 2023, 14:00</a:t>
          </a:r>
        </a:p>
      </dsp:txBody>
      <dsp:txXfrm>
        <a:off x="183455" y="1003040"/>
        <a:ext cx="1467640" cy="211068"/>
      </dsp:txXfrm>
    </dsp:sp>
    <dsp:sp modelId="{3DD65743-6802-1B44-BA44-9B71F0EAC2CD}">
      <dsp:nvSpPr>
        <dsp:cNvPr id="0" name=""/>
        <dsp:cNvSpPr/>
      </dsp:nvSpPr>
      <dsp:spPr>
        <a:xfrm>
          <a:off x="0" y="896572"/>
          <a:ext cx="3669100" cy="74714"/>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B90BD1-18E8-0D48-8D1B-3521452E4095}">
      <dsp:nvSpPr>
        <dsp:cNvPr id="0" name=""/>
        <dsp:cNvSpPr/>
      </dsp:nvSpPr>
      <dsp:spPr>
        <a:xfrm>
          <a:off x="110073" y="0"/>
          <a:ext cx="1614404" cy="57903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1. </a:t>
          </a:r>
          <a:r>
            <a:rPr lang="en-US" sz="1100" kern="1200" dirty="0" err="1" smtClean="0"/>
            <a:t>Videolectures</a:t>
          </a:r>
          <a:r>
            <a:rPr lang="en-US" sz="1100" kern="1200" dirty="0" smtClean="0"/>
            <a:t> </a:t>
          </a:r>
          <a:r>
            <a:rPr lang="en-US" sz="1100" kern="1200" dirty="0"/>
            <a:t>picture building and recording.</a:t>
          </a:r>
        </a:p>
      </dsp:txBody>
      <dsp:txXfrm>
        <a:off x="110073" y="0"/>
        <a:ext cx="1614404" cy="579036"/>
      </dsp:txXfrm>
    </dsp:sp>
    <dsp:sp modelId="{A89C77BD-D4CA-7447-8967-FB1469E625F5}">
      <dsp:nvSpPr>
        <dsp:cNvPr id="0" name=""/>
        <dsp:cNvSpPr/>
      </dsp:nvSpPr>
      <dsp:spPr>
        <a:xfrm>
          <a:off x="917275" y="579036"/>
          <a:ext cx="0" cy="317536"/>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582AB522-C991-DB41-85ED-BFBE8C56EC46}">
      <dsp:nvSpPr>
        <dsp:cNvPr id="0" name=""/>
        <dsp:cNvSpPr/>
      </dsp:nvSpPr>
      <dsp:spPr>
        <a:xfrm>
          <a:off x="893926" y="910581"/>
          <a:ext cx="46696" cy="466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91138B5-8F3E-8543-A5A3-521E950A7339}">
      <dsp:nvSpPr>
        <dsp:cNvPr id="0" name=""/>
        <dsp:cNvSpPr/>
      </dsp:nvSpPr>
      <dsp:spPr>
        <a:xfrm>
          <a:off x="2018005" y="653751"/>
          <a:ext cx="1467640" cy="211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lvl="0" algn="ctr" defTabSz="622300">
            <a:lnSpc>
              <a:spcPct val="90000"/>
            </a:lnSpc>
            <a:spcBef>
              <a:spcPct val="0"/>
            </a:spcBef>
            <a:spcAft>
              <a:spcPct val="35000"/>
            </a:spcAft>
            <a:defRPr b="1"/>
          </a:pPr>
          <a:r>
            <a:rPr lang="en-US" sz="1400" kern="1200" dirty="0"/>
            <a:t>29 Mar. 2023, 14:00</a:t>
          </a:r>
        </a:p>
      </dsp:txBody>
      <dsp:txXfrm>
        <a:off x="2018005" y="653751"/>
        <a:ext cx="1467640" cy="211068"/>
      </dsp:txXfrm>
    </dsp:sp>
    <dsp:sp modelId="{099B198D-AA43-0642-9845-7981D75C5440}">
      <dsp:nvSpPr>
        <dsp:cNvPr id="0" name=""/>
        <dsp:cNvSpPr/>
      </dsp:nvSpPr>
      <dsp:spPr>
        <a:xfrm>
          <a:off x="1944623" y="1288823"/>
          <a:ext cx="1614404" cy="50484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lvl="0" algn="l" defTabSz="488950">
            <a:lnSpc>
              <a:spcPct val="90000"/>
            </a:lnSpc>
            <a:spcBef>
              <a:spcPct val="0"/>
            </a:spcBef>
            <a:spcAft>
              <a:spcPct val="35000"/>
            </a:spcAft>
          </a:pPr>
          <a:r>
            <a:rPr lang="en-US" sz="1100" kern="1200" dirty="0"/>
            <a:t>2. </a:t>
          </a:r>
          <a:r>
            <a:rPr lang="en-US" sz="1100" kern="1200" dirty="0" smtClean="0"/>
            <a:t>Subtitling </a:t>
          </a:r>
          <a:r>
            <a:rPr lang="en-US" sz="1100" kern="1200" dirty="0"/>
            <a:t>and postproduction.</a:t>
          </a:r>
        </a:p>
      </dsp:txBody>
      <dsp:txXfrm>
        <a:off x="1944623" y="1288823"/>
        <a:ext cx="1614404" cy="504847"/>
      </dsp:txXfrm>
    </dsp:sp>
    <dsp:sp modelId="{7E4DA9B2-63E5-0D4C-BE32-6E0EA251BF65}">
      <dsp:nvSpPr>
        <dsp:cNvPr id="0" name=""/>
        <dsp:cNvSpPr/>
      </dsp:nvSpPr>
      <dsp:spPr>
        <a:xfrm>
          <a:off x="2751825" y="971287"/>
          <a:ext cx="0" cy="317536"/>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EBAEA25D-787E-C548-928A-4EE9D5FE62AF}">
      <dsp:nvSpPr>
        <dsp:cNvPr id="0" name=""/>
        <dsp:cNvSpPr/>
      </dsp:nvSpPr>
      <dsp:spPr>
        <a:xfrm>
          <a:off x="2728476" y="910581"/>
          <a:ext cx="46696" cy="4669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E4B5AAA-817A-47A9-A5B1-ACB611FB8325}" type="datetimeFigureOut">
              <a:rPr lang="de-DE" smtClean="0"/>
              <a:t>26.10.2023</a:t>
            </a:fld>
            <a:endParaRPr lang="de-DE"/>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A89081A-BE32-43FF-B967-C3C91BA02062}" type="slidenum">
              <a:rPr lang="de-DE" smtClean="0"/>
              <a:t>‹Nr.›</a:t>
            </a:fld>
            <a:endParaRPr lang="de-DE"/>
          </a:p>
        </p:txBody>
      </p:sp>
    </p:spTree>
    <p:extLst>
      <p:ext uri="{BB962C8B-B14F-4D97-AF65-F5344CB8AC3E}">
        <p14:creationId xmlns:p14="http://schemas.microsoft.com/office/powerpoint/2010/main" val="1816734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E00854E8-6E76-42AF-8C83-2716EAD0B62A}" type="datetimeFigureOut">
              <a:rPr lang="de-DE"/>
              <a:pPr>
                <a:defRPr/>
              </a:pPr>
              <a:t>26.10.2023</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de-DE" noProof="0" smtClean="0"/>
              <a:t>Textmasterformat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de-DE" noProof="0"/>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pPr>
              <a:defRPr/>
            </a:pPr>
            <a:endParaRPr lang="de-DE"/>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pPr>
              <a:defRPr/>
            </a:pPr>
            <a:fld id="{761329A7-94D1-42E2-A643-C47CC271ECF8}" type="slidenum">
              <a:rPr lang="de-DE"/>
              <a:pPr>
                <a:defRPr/>
              </a:pPr>
              <a:t>‹Nr.›</a:t>
            </a:fld>
            <a:endParaRPr lang="de-DE"/>
          </a:p>
        </p:txBody>
      </p:sp>
    </p:spTree>
    <p:extLst>
      <p:ext uri="{BB962C8B-B14F-4D97-AF65-F5344CB8AC3E}">
        <p14:creationId xmlns:p14="http://schemas.microsoft.com/office/powerpoint/2010/main" val="1285417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761329A7-94D1-42E2-A643-C47CC271ECF8}" type="slidenum">
              <a:rPr lang="de-DE" smtClean="0"/>
              <a:pPr>
                <a:defRPr/>
              </a:pPr>
              <a:t>1</a:t>
            </a:fld>
            <a:endParaRPr lang="de-DE"/>
          </a:p>
        </p:txBody>
      </p:sp>
    </p:spTree>
    <p:extLst>
      <p:ext uri="{BB962C8B-B14F-4D97-AF65-F5344CB8AC3E}">
        <p14:creationId xmlns:p14="http://schemas.microsoft.com/office/powerpoint/2010/main" val="1915017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2" name="Google Shape;222;p11:notes"/>
          <p:cNvSpPr txBox="1">
            <a:spLocks noGrp="1"/>
          </p:cNvSpPr>
          <p:nvPr>
            <p:ph type="body" idx="1"/>
          </p:nvPr>
        </p:nvSpPr>
        <p:spPr>
          <a:xfrm>
            <a:off x="906462" y="4714875"/>
            <a:ext cx="4984750" cy="4467225"/>
          </a:xfrm>
          <a:prstGeom prst="rect">
            <a:avLst/>
          </a:prstGeom>
          <a:noFill/>
          <a:ln>
            <a:noFill/>
          </a:ln>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223" name="Google Shape;223;p11:notes"/>
          <p:cNvSpPr txBox="1"/>
          <p:nvPr/>
        </p:nvSpPr>
        <p:spPr>
          <a:xfrm>
            <a:off x="3851275" y="9429750"/>
            <a:ext cx="2946400" cy="496887"/>
          </a:xfrm>
          <a:prstGeom prst="rect">
            <a:avLst/>
          </a:prstGeom>
          <a:noFill/>
          <a:ln>
            <a:noFill/>
          </a:ln>
        </p:spPr>
        <p:txBody>
          <a:bodyPr spcFirstLastPara="1" wrap="square" lIns="91450" tIns="45725" rIns="91450" bIns="45725"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a:solidFill>
                  <a:schemeClr val="dk1"/>
                </a:solidFill>
                <a:latin typeface="Arial"/>
                <a:ea typeface="Arial"/>
                <a:cs typeface="Arial"/>
                <a:sym typeface="Arial"/>
              </a:rPr>
              <a:t>14</a:t>
            </a:fld>
            <a:endParaRPr/>
          </a:p>
        </p:txBody>
      </p:sp>
    </p:spTree>
    <p:extLst>
      <p:ext uri="{BB962C8B-B14F-4D97-AF65-F5344CB8AC3E}">
        <p14:creationId xmlns:p14="http://schemas.microsoft.com/office/powerpoint/2010/main" val="1864109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6" name="Google Shape;236;p12:notes"/>
          <p:cNvSpPr txBox="1">
            <a:spLocks noGrp="1"/>
          </p:cNvSpPr>
          <p:nvPr>
            <p:ph type="body" idx="1"/>
          </p:nvPr>
        </p:nvSpPr>
        <p:spPr>
          <a:xfrm>
            <a:off x="906462" y="4714875"/>
            <a:ext cx="4984750" cy="4467225"/>
          </a:xfrm>
          <a:prstGeom prst="rect">
            <a:avLst/>
          </a:prstGeom>
          <a:noFill/>
          <a:ln>
            <a:noFill/>
          </a:ln>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237" name="Google Shape;237;p12:notes"/>
          <p:cNvSpPr txBox="1"/>
          <p:nvPr/>
        </p:nvSpPr>
        <p:spPr>
          <a:xfrm>
            <a:off x="3851275" y="9429750"/>
            <a:ext cx="2946400" cy="496887"/>
          </a:xfrm>
          <a:prstGeom prst="rect">
            <a:avLst/>
          </a:prstGeom>
          <a:noFill/>
          <a:ln>
            <a:noFill/>
          </a:ln>
        </p:spPr>
        <p:txBody>
          <a:bodyPr spcFirstLastPara="1" wrap="square" lIns="91450" tIns="45725" rIns="91450" bIns="45725"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a:solidFill>
                  <a:schemeClr val="dk1"/>
                </a:solidFill>
                <a:latin typeface="Arial"/>
                <a:ea typeface="Arial"/>
                <a:cs typeface="Arial"/>
                <a:sym typeface="Arial"/>
              </a:rPr>
              <a:t>15</a:t>
            </a:fld>
            <a:endParaRPr/>
          </a:p>
        </p:txBody>
      </p:sp>
    </p:spTree>
    <p:extLst>
      <p:ext uri="{BB962C8B-B14F-4D97-AF65-F5344CB8AC3E}">
        <p14:creationId xmlns:p14="http://schemas.microsoft.com/office/powerpoint/2010/main" val="2310377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6" name="Google Shape;236;p12:notes"/>
          <p:cNvSpPr txBox="1">
            <a:spLocks noGrp="1"/>
          </p:cNvSpPr>
          <p:nvPr>
            <p:ph type="body" idx="1"/>
          </p:nvPr>
        </p:nvSpPr>
        <p:spPr>
          <a:xfrm>
            <a:off x="906462" y="4714875"/>
            <a:ext cx="4984750" cy="4467225"/>
          </a:xfrm>
          <a:prstGeom prst="rect">
            <a:avLst/>
          </a:prstGeom>
          <a:noFill/>
          <a:ln>
            <a:noFill/>
          </a:ln>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237" name="Google Shape;237;p12:notes"/>
          <p:cNvSpPr txBox="1"/>
          <p:nvPr/>
        </p:nvSpPr>
        <p:spPr>
          <a:xfrm>
            <a:off x="3851275" y="9429750"/>
            <a:ext cx="2946400" cy="496887"/>
          </a:xfrm>
          <a:prstGeom prst="rect">
            <a:avLst/>
          </a:prstGeom>
          <a:noFill/>
          <a:ln>
            <a:noFill/>
          </a:ln>
        </p:spPr>
        <p:txBody>
          <a:bodyPr spcFirstLastPara="1" wrap="square" lIns="91450" tIns="45725" rIns="91450" bIns="45725"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a:solidFill>
                  <a:schemeClr val="dk1"/>
                </a:solidFill>
                <a:latin typeface="Arial"/>
                <a:ea typeface="Arial"/>
                <a:cs typeface="Arial"/>
                <a:sym typeface="Arial"/>
              </a:rPr>
              <a:t>16</a:t>
            </a:fld>
            <a:endParaRPr/>
          </a:p>
        </p:txBody>
      </p:sp>
    </p:spTree>
    <p:extLst>
      <p:ext uri="{BB962C8B-B14F-4D97-AF65-F5344CB8AC3E}">
        <p14:creationId xmlns:p14="http://schemas.microsoft.com/office/powerpoint/2010/main" val="1356861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13:notes"/>
          <p:cNvSpPr txBox="1">
            <a:spLocks noGrp="1"/>
          </p:cNvSpPr>
          <p:nvPr>
            <p:ph type="body" idx="1"/>
          </p:nvPr>
        </p:nvSpPr>
        <p:spPr>
          <a:xfrm>
            <a:off x="906462" y="4714875"/>
            <a:ext cx="4984750" cy="4467225"/>
          </a:xfrm>
          <a:prstGeom prst="rect">
            <a:avLst/>
          </a:prstGeom>
          <a:noFill/>
          <a:ln>
            <a:noFill/>
          </a:ln>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248" name="Google Shape;248;p13:notes"/>
          <p:cNvSpPr txBox="1"/>
          <p:nvPr/>
        </p:nvSpPr>
        <p:spPr>
          <a:xfrm>
            <a:off x="3851275" y="9429750"/>
            <a:ext cx="2946400" cy="496887"/>
          </a:xfrm>
          <a:prstGeom prst="rect">
            <a:avLst/>
          </a:prstGeom>
          <a:noFill/>
          <a:ln>
            <a:noFill/>
          </a:ln>
        </p:spPr>
        <p:txBody>
          <a:bodyPr spcFirstLastPara="1" wrap="square" lIns="91450" tIns="45725" rIns="91450" bIns="45725"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a:solidFill>
                  <a:schemeClr val="dk1"/>
                </a:solidFill>
                <a:latin typeface="Arial"/>
                <a:ea typeface="Arial"/>
                <a:cs typeface="Arial"/>
                <a:sym typeface="Arial"/>
              </a:rPr>
              <a:t>17</a:t>
            </a:fld>
            <a:endParaRPr/>
          </a:p>
        </p:txBody>
      </p:sp>
    </p:spTree>
    <p:extLst>
      <p:ext uri="{BB962C8B-B14F-4D97-AF65-F5344CB8AC3E}">
        <p14:creationId xmlns:p14="http://schemas.microsoft.com/office/powerpoint/2010/main" val="736499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p14:notes"/>
          <p:cNvSpPr txBox="1">
            <a:spLocks noGrp="1"/>
          </p:cNvSpPr>
          <p:nvPr>
            <p:ph type="body" idx="1"/>
          </p:nvPr>
        </p:nvSpPr>
        <p:spPr>
          <a:xfrm>
            <a:off x="906462" y="4714875"/>
            <a:ext cx="4984750" cy="4467225"/>
          </a:xfrm>
          <a:prstGeom prst="rect">
            <a:avLst/>
          </a:prstGeom>
          <a:noFill/>
          <a:ln>
            <a:noFill/>
          </a:ln>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266" name="Google Shape;266;p14:notes"/>
          <p:cNvSpPr txBox="1"/>
          <p:nvPr/>
        </p:nvSpPr>
        <p:spPr>
          <a:xfrm>
            <a:off x="3851275" y="9429750"/>
            <a:ext cx="2946400" cy="496887"/>
          </a:xfrm>
          <a:prstGeom prst="rect">
            <a:avLst/>
          </a:prstGeom>
          <a:noFill/>
          <a:ln>
            <a:noFill/>
          </a:ln>
        </p:spPr>
        <p:txBody>
          <a:bodyPr spcFirstLastPara="1" wrap="square" lIns="91450" tIns="45725" rIns="91450" bIns="45725"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a:solidFill>
                  <a:schemeClr val="dk1"/>
                </a:solidFill>
                <a:latin typeface="Arial"/>
                <a:ea typeface="Arial"/>
                <a:cs typeface="Arial"/>
                <a:sym typeface="Arial"/>
              </a:rPr>
              <a:t>18</a:t>
            </a:fld>
            <a:endParaRPr/>
          </a:p>
        </p:txBody>
      </p:sp>
    </p:spTree>
    <p:extLst>
      <p:ext uri="{BB962C8B-B14F-4D97-AF65-F5344CB8AC3E}">
        <p14:creationId xmlns:p14="http://schemas.microsoft.com/office/powerpoint/2010/main" val="1336024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6" name="Google Shape;326;p19:notes"/>
          <p:cNvSpPr txBox="1">
            <a:spLocks noGrp="1"/>
          </p:cNvSpPr>
          <p:nvPr>
            <p:ph type="body" idx="1"/>
          </p:nvPr>
        </p:nvSpPr>
        <p:spPr>
          <a:xfrm>
            <a:off x="906462" y="4714875"/>
            <a:ext cx="4984750" cy="4467225"/>
          </a:xfrm>
          <a:prstGeom prst="rect">
            <a:avLst/>
          </a:prstGeom>
          <a:noFill/>
          <a:ln>
            <a:noFill/>
          </a:ln>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327" name="Google Shape;327;p19:notes"/>
          <p:cNvSpPr txBox="1"/>
          <p:nvPr/>
        </p:nvSpPr>
        <p:spPr>
          <a:xfrm>
            <a:off x="3851275" y="9429750"/>
            <a:ext cx="2946400" cy="496887"/>
          </a:xfrm>
          <a:prstGeom prst="rect">
            <a:avLst/>
          </a:prstGeom>
          <a:noFill/>
          <a:ln>
            <a:noFill/>
          </a:ln>
        </p:spPr>
        <p:txBody>
          <a:bodyPr spcFirstLastPara="1" wrap="square" lIns="91450" tIns="45725" rIns="91450" bIns="45725"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a:solidFill>
                  <a:schemeClr val="dk1"/>
                </a:solidFill>
                <a:latin typeface="Arial"/>
                <a:ea typeface="Arial"/>
                <a:cs typeface="Arial"/>
                <a:sym typeface="Arial"/>
              </a:rPr>
              <a:t>19</a:t>
            </a:fld>
            <a:endParaRPr/>
          </a:p>
        </p:txBody>
      </p:sp>
    </p:spTree>
    <p:extLst>
      <p:ext uri="{BB962C8B-B14F-4D97-AF65-F5344CB8AC3E}">
        <p14:creationId xmlns:p14="http://schemas.microsoft.com/office/powerpoint/2010/main" val="965399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3" name="Google Shape;293;p16:notes"/>
          <p:cNvSpPr txBox="1">
            <a:spLocks noGrp="1"/>
          </p:cNvSpPr>
          <p:nvPr>
            <p:ph type="body" idx="1"/>
          </p:nvPr>
        </p:nvSpPr>
        <p:spPr>
          <a:xfrm>
            <a:off x="906462" y="4714875"/>
            <a:ext cx="4984750" cy="4467225"/>
          </a:xfrm>
          <a:prstGeom prst="rect">
            <a:avLst/>
          </a:prstGeom>
          <a:noFill/>
          <a:ln>
            <a:noFill/>
          </a:ln>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294" name="Google Shape;294;p16:notes"/>
          <p:cNvSpPr txBox="1"/>
          <p:nvPr/>
        </p:nvSpPr>
        <p:spPr>
          <a:xfrm>
            <a:off x="3851275" y="9429750"/>
            <a:ext cx="2946400" cy="496887"/>
          </a:xfrm>
          <a:prstGeom prst="rect">
            <a:avLst/>
          </a:prstGeom>
          <a:noFill/>
          <a:ln>
            <a:noFill/>
          </a:ln>
        </p:spPr>
        <p:txBody>
          <a:bodyPr spcFirstLastPara="1" wrap="square" lIns="91450" tIns="45725" rIns="91450" bIns="45725"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a:solidFill>
                  <a:schemeClr val="dk1"/>
                </a:solidFill>
                <a:latin typeface="Arial"/>
                <a:ea typeface="Arial"/>
                <a:cs typeface="Arial"/>
                <a:sym typeface="Arial"/>
              </a:rPr>
              <a:t>20</a:t>
            </a:fld>
            <a:endParaRPr/>
          </a:p>
        </p:txBody>
      </p:sp>
    </p:spTree>
    <p:extLst>
      <p:ext uri="{BB962C8B-B14F-4D97-AF65-F5344CB8AC3E}">
        <p14:creationId xmlns:p14="http://schemas.microsoft.com/office/powerpoint/2010/main" val="3477512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5" name="Google Shape;305;p17:notes"/>
          <p:cNvSpPr txBox="1">
            <a:spLocks noGrp="1"/>
          </p:cNvSpPr>
          <p:nvPr>
            <p:ph type="body" idx="1"/>
          </p:nvPr>
        </p:nvSpPr>
        <p:spPr>
          <a:xfrm>
            <a:off x="906462" y="4714875"/>
            <a:ext cx="4984750" cy="4467225"/>
          </a:xfrm>
          <a:prstGeom prst="rect">
            <a:avLst/>
          </a:prstGeom>
          <a:noFill/>
          <a:ln>
            <a:noFill/>
          </a:ln>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306" name="Google Shape;306;p17:notes"/>
          <p:cNvSpPr txBox="1"/>
          <p:nvPr/>
        </p:nvSpPr>
        <p:spPr>
          <a:xfrm>
            <a:off x="3851275" y="9429750"/>
            <a:ext cx="2946400" cy="496887"/>
          </a:xfrm>
          <a:prstGeom prst="rect">
            <a:avLst/>
          </a:prstGeom>
          <a:noFill/>
          <a:ln>
            <a:noFill/>
          </a:ln>
        </p:spPr>
        <p:txBody>
          <a:bodyPr spcFirstLastPara="1" wrap="square" lIns="91450" tIns="45725" rIns="91450" bIns="45725"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a:solidFill>
                  <a:schemeClr val="dk1"/>
                </a:solidFill>
                <a:latin typeface="Arial"/>
                <a:ea typeface="Arial"/>
                <a:cs typeface="Arial"/>
                <a:sym typeface="Arial"/>
              </a:rPr>
              <a:t>21</a:t>
            </a:fld>
            <a:endParaRPr/>
          </a:p>
        </p:txBody>
      </p:sp>
    </p:spTree>
    <p:extLst>
      <p:ext uri="{BB962C8B-B14F-4D97-AF65-F5344CB8AC3E}">
        <p14:creationId xmlns:p14="http://schemas.microsoft.com/office/powerpoint/2010/main" val="128990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5" name="Google Shape;315;p18:notes"/>
          <p:cNvSpPr txBox="1">
            <a:spLocks noGrp="1"/>
          </p:cNvSpPr>
          <p:nvPr>
            <p:ph type="body" idx="1"/>
          </p:nvPr>
        </p:nvSpPr>
        <p:spPr>
          <a:xfrm>
            <a:off x="906462" y="4714875"/>
            <a:ext cx="4984750" cy="4467225"/>
          </a:xfrm>
          <a:prstGeom prst="rect">
            <a:avLst/>
          </a:prstGeom>
          <a:noFill/>
          <a:ln>
            <a:noFill/>
          </a:ln>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316" name="Google Shape;316;p18:notes"/>
          <p:cNvSpPr txBox="1"/>
          <p:nvPr/>
        </p:nvSpPr>
        <p:spPr>
          <a:xfrm>
            <a:off x="3851275" y="9429750"/>
            <a:ext cx="2946400" cy="496887"/>
          </a:xfrm>
          <a:prstGeom prst="rect">
            <a:avLst/>
          </a:prstGeom>
          <a:noFill/>
          <a:ln>
            <a:noFill/>
          </a:ln>
        </p:spPr>
        <p:txBody>
          <a:bodyPr spcFirstLastPara="1" wrap="square" lIns="91450" tIns="45725" rIns="91450" bIns="45725"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a:solidFill>
                  <a:schemeClr val="dk1"/>
                </a:solidFill>
                <a:latin typeface="Arial"/>
                <a:ea typeface="Arial"/>
                <a:cs typeface="Arial"/>
                <a:sym typeface="Arial"/>
              </a:rPr>
              <a:t>22</a:t>
            </a:fld>
            <a:endParaRPr/>
          </a:p>
        </p:txBody>
      </p:sp>
    </p:spTree>
    <p:extLst>
      <p:ext uri="{BB962C8B-B14F-4D97-AF65-F5344CB8AC3E}">
        <p14:creationId xmlns:p14="http://schemas.microsoft.com/office/powerpoint/2010/main" val="2502676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6" name="Google Shape;326;p19:notes"/>
          <p:cNvSpPr txBox="1">
            <a:spLocks noGrp="1"/>
          </p:cNvSpPr>
          <p:nvPr>
            <p:ph type="body" idx="1"/>
          </p:nvPr>
        </p:nvSpPr>
        <p:spPr>
          <a:xfrm>
            <a:off x="906462" y="4714875"/>
            <a:ext cx="4984750" cy="4467225"/>
          </a:xfrm>
          <a:prstGeom prst="rect">
            <a:avLst/>
          </a:prstGeom>
          <a:noFill/>
          <a:ln>
            <a:noFill/>
          </a:ln>
        </p:spPr>
        <p:txBody>
          <a:bodyPr spcFirstLastPara="1" wrap="square" lIns="91450" tIns="45725" rIns="91450" bIns="45725" anchor="t" anchorCtr="0">
            <a:noAutofit/>
          </a:bodyPr>
          <a:lstStyle/>
          <a:p>
            <a:pPr marL="0" lvl="0" indent="0" algn="l" rtl="0">
              <a:spcBef>
                <a:spcPts val="0"/>
              </a:spcBef>
              <a:spcAft>
                <a:spcPts val="0"/>
              </a:spcAft>
              <a:buNone/>
            </a:pPr>
            <a:endParaRPr dirty="0"/>
          </a:p>
        </p:txBody>
      </p:sp>
      <p:sp>
        <p:nvSpPr>
          <p:cNvPr id="327" name="Google Shape;327;p19:notes"/>
          <p:cNvSpPr txBox="1"/>
          <p:nvPr/>
        </p:nvSpPr>
        <p:spPr>
          <a:xfrm>
            <a:off x="3851275" y="9429750"/>
            <a:ext cx="2946400" cy="496887"/>
          </a:xfrm>
          <a:prstGeom prst="rect">
            <a:avLst/>
          </a:prstGeom>
          <a:noFill/>
          <a:ln>
            <a:noFill/>
          </a:ln>
        </p:spPr>
        <p:txBody>
          <a:bodyPr spcFirstLastPara="1" wrap="square" lIns="91450" tIns="45725" rIns="91450" bIns="45725"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a:solidFill>
                  <a:schemeClr val="dk1"/>
                </a:solidFill>
                <a:latin typeface="Arial"/>
                <a:ea typeface="Arial"/>
                <a:cs typeface="Arial"/>
                <a:sym typeface="Arial"/>
              </a:rPr>
              <a:t>23</a:t>
            </a:fld>
            <a:endParaRPr/>
          </a:p>
        </p:txBody>
      </p:sp>
    </p:spTree>
    <p:extLst>
      <p:ext uri="{BB962C8B-B14F-4D97-AF65-F5344CB8AC3E}">
        <p14:creationId xmlns:p14="http://schemas.microsoft.com/office/powerpoint/2010/main" val="1434696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565fc4091b_3_4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565fc4091b_3_43:notes"/>
          <p:cNvSpPr txBox="1">
            <a:spLocks noGrp="1"/>
          </p:cNvSpPr>
          <p:nvPr>
            <p:ph type="body" idx="1"/>
          </p:nvPr>
        </p:nvSpPr>
        <p:spPr>
          <a:xfrm>
            <a:off x="906462" y="4714875"/>
            <a:ext cx="4984800" cy="4467300"/>
          </a:xfrm>
          <a:prstGeom prst="rect">
            <a:avLst/>
          </a:prstGeom>
        </p:spPr>
        <p:txBody>
          <a:bodyPr spcFirstLastPara="1" wrap="square" lIns="91450" tIns="45725" rIns="91450" bIns="45725" anchor="t" anchorCtr="0">
            <a:noAutofit/>
          </a:bodyPr>
          <a:lstStyle/>
          <a:p>
            <a:pPr marL="0" lvl="0" indent="0" algn="l" rtl="0">
              <a:spcBef>
                <a:spcPts val="0"/>
              </a:spcBef>
              <a:spcAft>
                <a:spcPts val="0"/>
              </a:spcAft>
              <a:buNone/>
            </a:pPr>
            <a:endParaRPr dirty="0"/>
          </a:p>
        </p:txBody>
      </p:sp>
      <p:sp>
        <p:nvSpPr>
          <p:cNvPr id="110" name="Google Shape;110;g2565fc4091b_3_43:notes"/>
          <p:cNvSpPr txBox="1">
            <a:spLocks noGrp="1"/>
          </p:cNvSpPr>
          <p:nvPr>
            <p:ph type="sldNum" idx="12"/>
          </p:nvPr>
        </p:nvSpPr>
        <p:spPr>
          <a:xfrm>
            <a:off x="3851275" y="9429750"/>
            <a:ext cx="2946300" cy="496800"/>
          </a:xfrm>
          <a:prstGeom prst="rect">
            <a:avLst/>
          </a:prstGeom>
        </p:spPr>
        <p:txBody>
          <a:bodyPr spcFirstLastPara="1" wrap="square" lIns="91450" tIns="45725" rIns="91450" bIns="45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sz="1400"/>
          </a:p>
        </p:txBody>
      </p:sp>
    </p:spTree>
    <p:extLst>
      <p:ext uri="{BB962C8B-B14F-4D97-AF65-F5344CB8AC3E}">
        <p14:creationId xmlns:p14="http://schemas.microsoft.com/office/powerpoint/2010/main" val="3845640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3" name="Google Shape;343;p20:notes"/>
          <p:cNvSpPr txBox="1">
            <a:spLocks noGrp="1"/>
          </p:cNvSpPr>
          <p:nvPr>
            <p:ph type="body" idx="1"/>
          </p:nvPr>
        </p:nvSpPr>
        <p:spPr>
          <a:xfrm>
            <a:off x="906462" y="4714875"/>
            <a:ext cx="4984750" cy="4467225"/>
          </a:xfrm>
          <a:prstGeom prst="rect">
            <a:avLst/>
          </a:prstGeom>
          <a:noFill/>
          <a:ln>
            <a:noFill/>
          </a:ln>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344" name="Google Shape;344;p20:notes"/>
          <p:cNvSpPr txBox="1"/>
          <p:nvPr/>
        </p:nvSpPr>
        <p:spPr>
          <a:xfrm>
            <a:off x="3851275" y="9429750"/>
            <a:ext cx="2946400" cy="496887"/>
          </a:xfrm>
          <a:prstGeom prst="rect">
            <a:avLst/>
          </a:prstGeom>
          <a:noFill/>
          <a:ln>
            <a:noFill/>
          </a:ln>
        </p:spPr>
        <p:txBody>
          <a:bodyPr spcFirstLastPara="1" wrap="square" lIns="91450" tIns="45725" rIns="91450" bIns="45725"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a:solidFill>
                  <a:schemeClr val="dk1"/>
                </a:solidFill>
                <a:latin typeface="Arial"/>
                <a:ea typeface="Arial"/>
                <a:cs typeface="Arial"/>
                <a:sym typeface="Arial"/>
              </a:rPr>
              <a:t>24</a:t>
            </a:fld>
            <a:endParaRPr/>
          </a:p>
        </p:txBody>
      </p:sp>
    </p:spTree>
    <p:extLst>
      <p:ext uri="{BB962C8B-B14F-4D97-AF65-F5344CB8AC3E}">
        <p14:creationId xmlns:p14="http://schemas.microsoft.com/office/powerpoint/2010/main" val="178292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565fc4091b_0_2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5" name="Google Shape;355;g2565fc4091b_0_27:notes"/>
          <p:cNvSpPr txBox="1">
            <a:spLocks noGrp="1"/>
          </p:cNvSpPr>
          <p:nvPr>
            <p:ph type="body" idx="1"/>
          </p:nvPr>
        </p:nvSpPr>
        <p:spPr>
          <a:xfrm>
            <a:off x="906462" y="4714875"/>
            <a:ext cx="4984800" cy="4467300"/>
          </a:xfrm>
          <a:prstGeom prst="rect">
            <a:avLst/>
          </a:prstGeom>
          <a:noFill/>
          <a:ln>
            <a:noFill/>
          </a:ln>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356" name="Google Shape;356;g2565fc4091b_0_27:notes"/>
          <p:cNvSpPr txBox="1"/>
          <p:nvPr/>
        </p:nvSpPr>
        <p:spPr>
          <a:xfrm>
            <a:off x="3851275" y="9429750"/>
            <a:ext cx="2946300" cy="496800"/>
          </a:xfrm>
          <a:prstGeom prst="rect">
            <a:avLst/>
          </a:prstGeom>
          <a:noFill/>
          <a:ln>
            <a:noFill/>
          </a:ln>
        </p:spPr>
        <p:txBody>
          <a:bodyPr spcFirstLastPara="1" wrap="square" lIns="91450" tIns="45725" rIns="91450" bIns="45725"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a:solidFill>
                  <a:schemeClr val="dk1"/>
                </a:solidFill>
                <a:latin typeface="Arial"/>
                <a:ea typeface="Arial"/>
                <a:cs typeface="Arial"/>
                <a:sym typeface="Arial"/>
              </a:rPr>
              <a:t>25</a:t>
            </a:fld>
            <a:endParaRPr/>
          </a:p>
        </p:txBody>
      </p:sp>
    </p:spTree>
    <p:extLst>
      <p:ext uri="{BB962C8B-B14F-4D97-AF65-F5344CB8AC3E}">
        <p14:creationId xmlns:p14="http://schemas.microsoft.com/office/powerpoint/2010/main" val="1182727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565fc4091b_0_4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g2565fc4091b_0_41:notes"/>
          <p:cNvSpPr txBox="1">
            <a:spLocks noGrp="1"/>
          </p:cNvSpPr>
          <p:nvPr>
            <p:ph type="body" idx="1"/>
          </p:nvPr>
        </p:nvSpPr>
        <p:spPr>
          <a:xfrm>
            <a:off x="906462" y="4714875"/>
            <a:ext cx="4984800" cy="4467300"/>
          </a:xfrm>
          <a:prstGeom prst="rect">
            <a:avLst/>
          </a:prstGeom>
          <a:noFill/>
          <a:ln>
            <a:noFill/>
          </a:ln>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373" name="Google Shape;373;g2565fc4091b_0_41:notes"/>
          <p:cNvSpPr txBox="1"/>
          <p:nvPr/>
        </p:nvSpPr>
        <p:spPr>
          <a:xfrm>
            <a:off x="3851275" y="9429750"/>
            <a:ext cx="2946300" cy="496800"/>
          </a:xfrm>
          <a:prstGeom prst="rect">
            <a:avLst/>
          </a:prstGeom>
          <a:noFill/>
          <a:ln>
            <a:noFill/>
          </a:ln>
        </p:spPr>
        <p:txBody>
          <a:bodyPr spcFirstLastPara="1" wrap="square" lIns="91450" tIns="45725" rIns="91450" bIns="45725"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b="0" i="0" u="none">
                <a:solidFill>
                  <a:schemeClr val="dk1"/>
                </a:solidFill>
                <a:latin typeface="Arial"/>
                <a:ea typeface="Arial"/>
                <a:cs typeface="Arial"/>
                <a:sym typeface="Arial"/>
              </a:rPr>
              <a:t>26</a:t>
            </a:fld>
            <a:endParaRPr/>
          </a:p>
        </p:txBody>
      </p:sp>
    </p:spTree>
    <p:extLst>
      <p:ext uri="{BB962C8B-B14F-4D97-AF65-F5344CB8AC3E}">
        <p14:creationId xmlns:p14="http://schemas.microsoft.com/office/powerpoint/2010/main" val="3702938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txBox="1">
            <a:spLocks noGrp="1"/>
          </p:cNvSpPr>
          <p:nvPr>
            <p:ph type="body" idx="1"/>
          </p:nvPr>
        </p:nvSpPr>
        <p:spPr>
          <a:xfrm>
            <a:off x="906462" y="4714875"/>
            <a:ext cx="4984750" cy="4467225"/>
          </a:xfrm>
          <a:prstGeom prst="rect">
            <a:avLst/>
          </a:prstGeom>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212" name="Google Shape;212;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5622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txBox="1">
            <a:spLocks noGrp="1"/>
          </p:cNvSpPr>
          <p:nvPr>
            <p:ph type="body" idx="1"/>
          </p:nvPr>
        </p:nvSpPr>
        <p:spPr>
          <a:xfrm>
            <a:off x="906462" y="4714875"/>
            <a:ext cx="4984750" cy="4467225"/>
          </a:xfrm>
          <a:prstGeom prst="rect">
            <a:avLst/>
          </a:prstGeom>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205" name="Google Shape;205;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4640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906462" y="4714875"/>
            <a:ext cx="4984750" cy="4467225"/>
          </a:xfrm>
          <a:prstGeom prst="rect">
            <a:avLst/>
          </a:prstGeom>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126" name="Google Shape;126;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8617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565fc4091b_0_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565fc4091b_0_0:notes"/>
          <p:cNvSpPr txBox="1">
            <a:spLocks noGrp="1"/>
          </p:cNvSpPr>
          <p:nvPr>
            <p:ph type="body" idx="1"/>
          </p:nvPr>
        </p:nvSpPr>
        <p:spPr>
          <a:xfrm>
            <a:off x="906462" y="4714875"/>
            <a:ext cx="4984800" cy="4467300"/>
          </a:xfrm>
          <a:prstGeom prst="rect">
            <a:avLst/>
          </a:prstGeom>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167" name="Google Shape;167;g2565fc4091b_0_0:notes"/>
          <p:cNvSpPr txBox="1">
            <a:spLocks noGrp="1"/>
          </p:cNvSpPr>
          <p:nvPr>
            <p:ph type="sldNum" idx="12"/>
          </p:nvPr>
        </p:nvSpPr>
        <p:spPr>
          <a:xfrm>
            <a:off x="3851275" y="9429750"/>
            <a:ext cx="2946300" cy="496800"/>
          </a:xfrm>
          <a:prstGeom prst="rect">
            <a:avLst/>
          </a:prstGeom>
        </p:spPr>
        <p:txBody>
          <a:bodyPr spcFirstLastPara="1" wrap="square" lIns="91450" tIns="45725" rIns="91450" bIns="45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sz="1400"/>
          </a:p>
        </p:txBody>
      </p:sp>
    </p:spTree>
    <p:extLst>
      <p:ext uri="{BB962C8B-B14F-4D97-AF65-F5344CB8AC3E}">
        <p14:creationId xmlns:p14="http://schemas.microsoft.com/office/powerpoint/2010/main" val="342323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565fc4091b_3_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565fc4091b_3_0:notes"/>
          <p:cNvSpPr txBox="1">
            <a:spLocks noGrp="1"/>
          </p:cNvSpPr>
          <p:nvPr>
            <p:ph type="body" idx="1"/>
          </p:nvPr>
        </p:nvSpPr>
        <p:spPr>
          <a:xfrm>
            <a:off x="906462" y="4714875"/>
            <a:ext cx="4984800" cy="4467300"/>
          </a:xfrm>
          <a:prstGeom prst="rect">
            <a:avLst/>
          </a:prstGeom>
        </p:spPr>
        <p:txBody>
          <a:bodyPr spcFirstLastPara="1" wrap="square" lIns="91450" tIns="45725" rIns="91450" bIns="45725" anchor="t" anchorCtr="0">
            <a:noAutofit/>
          </a:bodyPr>
          <a:lstStyle/>
          <a:p>
            <a:pPr marL="0" lvl="0" indent="0" algn="l" rtl="0">
              <a:spcBef>
                <a:spcPts val="0"/>
              </a:spcBef>
              <a:spcAft>
                <a:spcPts val="0"/>
              </a:spcAft>
              <a:buNone/>
            </a:pPr>
            <a:endParaRPr dirty="0"/>
          </a:p>
        </p:txBody>
      </p:sp>
      <p:sp>
        <p:nvSpPr>
          <p:cNvPr id="174" name="Google Shape;174;g2565fc4091b_3_0:notes"/>
          <p:cNvSpPr txBox="1">
            <a:spLocks noGrp="1"/>
          </p:cNvSpPr>
          <p:nvPr>
            <p:ph type="sldNum" idx="12"/>
          </p:nvPr>
        </p:nvSpPr>
        <p:spPr>
          <a:xfrm>
            <a:off x="3851275" y="9429750"/>
            <a:ext cx="2946300" cy="496800"/>
          </a:xfrm>
          <a:prstGeom prst="rect">
            <a:avLst/>
          </a:prstGeom>
        </p:spPr>
        <p:txBody>
          <a:bodyPr spcFirstLastPara="1" wrap="square" lIns="91450" tIns="45725" rIns="91450" bIns="45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sz="1400"/>
          </a:p>
        </p:txBody>
      </p:sp>
    </p:spTree>
    <p:extLst>
      <p:ext uri="{BB962C8B-B14F-4D97-AF65-F5344CB8AC3E}">
        <p14:creationId xmlns:p14="http://schemas.microsoft.com/office/powerpoint/2010/main" val="198827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565fc4091b_0_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2565fc4091b_0_9:notes"/>
          <p:cNvSpPr txBox="1">
            <a:spLocks noGrp="1"/>
          </p:cNvSpPr>
          <p:nvPr>
            <p:ph type="body" idx="1"/>
          </p:nvPr>
        </p:nvSpPr>
        <p:spPr>
          <a:xfrm>
            <a:off x="906462" y="4714875"/>
            <a:ext cx="4984800" cy="4467300"/>
          </a:xfrm>
          <a:prstGeom prst="rect">
            <a:avLst/>
          </a:prstGeom>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188" name="Google Shape;188;g2565fc4091b_0_9:notes"/>
          <p:cNvSpPr txBox="1">
            <a:spLocks noGrp="1"/>
          </p:cNvSpPr>
          <p:nvPr>
            <p:ph type="sldNum" idx="12"/>
          </p:nvPr>
        </p:nvSpPr>
        <p:spPr>
          <a:xfrm>
            <a:off x="3851275" y="9429750"/>
            <a:ext cx="2946300" cy="496800"/>
          </a:xfrm>
          <a:prstGeom prst="rect">
            <a:avLst/>
          </a:prstGeom>
        </p:spPr>
        <p:txBody>
          <a:bodyPr spcFirstLastPara="1" wrap="square" lIns="91450" tIns="45725" rIns="91450" bIns="45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sz="1400"/>
          </a:p>
        </p:txBody>
      </p:sp>
    </p:spTree>
    <p:extLst>
      <p:ext uri="{BB962C8B-B14F-4D97-AF65-F5344CB8AC3E}">
        <p14:creationId xmlns:p14="http://schemas.microsoft.com/office/powerpoint/2010/main" val="1977746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565fc4091b_4_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565fc4091b_4_4:notes"/>
          <p:cNvSpPr txBox="1">
            <a:spLocks noGrp="1"/>
          </p:cNvSpPr>
          <p:nvPr>
            <p:ph type="body" idx="1"/>
          </p:nvPr>
        </p:nvSpPr>
        <p:spPr>
          <a:xfrm>
            <a:off x="906462" y="4714875"/>
            <a:ext cx="4984800" cy="4467300"/>
          </a:xfrm>
          <a:prstGeom prst="rect">
            <a:avLst/>
          </a:prstGeom>
        </p:spPr>
        <p:txBody>
          <a:bodyPr spcFirstLastPara="1" wrap="square" lIns="91450" tIns="45725" rIns="91450" bIns="45725" anchor="t" anchorCtr="0">
            <a:noAutofit/>
          </a:bodyPr>
          <a:lstStyle/>
          <a:p>
            <a:pPr marL="0" lvl="0" indent="0" algn="l" rtl="0">
              <a:spcBef>
                <a:spcPts val="0"/>
              </a:spcBef>
              <a:spcAft>
                <a:spcPts val="0"/>
              </a:spcAft>
              <a:buNone/>
            </a:pPr>
            <a:endParaRPr/>
          </a:p>
        </p:txBody>
      </p:sp>
      <p:sp>
        <p:nvSpPr>
          <p:cNvPr id="197" name="Google Shape;197;g2565fc4091b_4_4:notes"/>
          <p:cNvSpPr txBox="1">
            <a:spLocks noGrp="1"/>
          </p:cNvSpPr>
          <p:nvPr>
            <p:ph type="sldNum" idx="12"/>
          </p:nvPr>
        </p:nvSpPr>
        <p:spPr>
          <a:xfrm>
            <a:off x="3851275" y="9429750"/>
            <a:ext cx="2946300" cy="496800"/>
          </a:xfrm>
          <a:prstGeom prst="rect">
            <a:avLst/>
          </a:prstGeom>
        </p:spPr>
        <p:txBody>
          <a:bodyPr spcFirstLastPara="1" wrap="square" lIns="91450" tIns="45725" rIns="91450" bIns="457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sz="1400"/>
          </a:p>
        </p:txBody>
      </p:sp>
    </p:spTree>
    <p:extLst>
      <p:ext uri="{BB962C8B-B14F-4D97-AF65-F5344CB8AC3E}">
        <p14:creationId xmlns:p14="http://schemas.microsoft.com/office/powerpoint/2010/main" val="2546832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elfolie mit Bild">
    <p:spTree>
      <p:nvGrpSpPr>
        <p:cNvPr id="1" name=""/>
        <p:cNvGrpSpPr/>
        <p:nvPr/>
      </p:nvGrpSpPr>
      <p:grpSpPr>
        <a:xfrm>
          <a:off x="0" y="0"/>
          <a:ext cx="0" cy="0"/>
          <a:chOff x="0" y="0"/>
          <a:chExt cx="0" cy="0"/>
        </a:xfrm>
      </p:grpSpPr>
      <p:pic>
        <p:nvPicPr>
          <p:cNvPr id="6" name="Grafik 10"/>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grpSp>
        <p:nvGrpSpPr>
          <p:cNvPr id="7" name="Gruppieren 3"/>
          <p:cNvGrpSpPr>
            <a:grpSpLocks/>
          </p:cNvGrpSpPr>
          <p:nvPr/>
        </p:nvGrpSpPr>
        <p:grpSpPr bwMode="auto">
          <a:xfrm>
            <a:off x="684213" y="692150"/>
            <a:ext cx="5472112" cy="5443538"/>
            <a:chOff x="107504" y="433201"/>
            <a:chExt cx="6912768" cy="5986816"/>
          </a:xfrm>
        </p:grpSpPr>
        <p:sp>
          <p:nvSpPr>
            <p:cNvPr id="8" name="Rechteck 2"/>
            <p:cNvSpPr/>
            <p:nvPr/>
          </p:nvSpPr>
          <p:spPr>
            <a:xfrm>
              <a:off x="107504" y="515261"/>
              <a:ext cx="6912768" cy="590475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sp>
          <p:nvSpPr>
            <p:cNvPr id="9" name="Rechteck 9"/>
            <p:cNvSpPr/>
            <p:nvPr/>
          </p:nvSpPr>
          <p:spPr>
            <a:xfrm>
              <a:off x="107504" y="433201"/>
              <a:ext cx="6912768" cy="1152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grpSp>
      <p:pic>
        <p:nvPicPr>
          <p:cNvPr id="10" name="Grafik 13"/>
          <p:cNvPicPr>
            <a:picLocks noChangeAspect="1"/>
          </p:cNvPicPr>
          <p:nvPr/>
        </p:nvPicPr>
        <p:blipFill>
          <a:blip r:embed="rId3"/>
          <a:srcRect/>
          <a:stretch>
            <a:fillRect/>
          </a:stretch>
        </p:blipFill>
        <p:spPr bwMode="auto">
          <a:xfrm>
            <a:off x="4067175" y="1108075"/>
            <a:ext cx="1800225" cy="1192213"/>
          </a:xfrm>
          <a:prstGeom prst="rect">
            <a:avLst/>
          </a:prstGeom>
          <a:noFill/>
          <a:ln w="9525">
            <a:noFill/>
            <a:miter lim="800000"/>
            <a:headEnd/>
            <a:tailEnd/>
          </a:ln>
        </p:spPr>
      </p:pic>
      <p:pic>
        <p:nvPicPr>
          <p:cNvPr id="11" name="Grafik 12"/>
          <p:cNvPicPr>
            <a:picLocks noChangeAspect="1"/>
          </p:cNvPicPr>
          <p:nvPr/>
        </p:nvPicPr>
        <p:blipFill>
          <a:blip r:embed="rId4"/>
          <a:srcRect/>
          <a:stretch>
            <a:fillRect/>
          </a:stretch>
        </p:blipFill>
        <p:spPr bwMode="auto">
          <a:xfrm>
            <a:off x="971550" y="1520825"/>
            <a:ext cx="2168525" cy="482600"/>
          </a:xfrm>
          <a:prstGeom prst="rect">
            <a:avLst/>
          </a:prstGeom>
          <a:noFill/>
          <a:ln w="9525">
            <a:noFill/>
            <a:miter lim="800000"/>
            <a:headEnd/>
            <a:tailEnd/>
          </a:ln>
        </p:spPr>
      </p:pic>
      <p:pic>
        <p:nvPicPr>
          <p:cNvPr id="12" name="Grafik 10"/>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grpSp>
        <p:nvGrpSpPr>
          <p:cNvPr id="13" name="Gruppieren 3"/>
          <p:cNvGrpSpPr>
            <a:grpSpLocks/>
          </p:cNvGrpSpPr>
          <p:nvPr userDrawn="1"/>
        </p:nvGrpSpPr>
        <p:grpSpPr bwMode="auto">
          <a:xfrm>
            <a:off x="684213" y="692150"/>
            <a:ext cx="5472112" cy="5443538"/>
            <a:chOff x="107504" y="433201"/>
            <a:chExt cx="6912768" cy="5986816"/>
          </a:xfrm>
        </p:grpSpPr>
        <p:sp>
          <p:nvSpPr>
            <p:cNvPr id="14" name="Rechteck 15"/>
            <p:cNvSpPr/>
            <p:nvPr userDrawn="1"/>
          </p:nvSpPr>
          <p:spPr>
            <a:xfrm>
              <a:off x="107504" y="515261"/>
              <a:ext cx="6912768" cy="590475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sp>
          <p:nvSpPr>
            <p:cNvPr id="15" name="Rechteck 16"/>
            <p:cNvSpPr/>
            <p:nvPr userDrawn="1"/>
          </p:nvSpPr>
          <p:spPr>
            <a:xfrm>
              <a:off x="107504" y="433201"/>
              <a:ext cx="6912768" cy="1152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grpSp>
      <p:pic>
        <p:nvPicPr>
          <p:cNvPr id="16" name="Grafik 13"/>
          <p:cNvPicPr>
            <a:picLocks noChangeAspect="1"/>
          </p:cNvPicPr>
          <p:nvPr userDrawn="1"/>
        </p:nvPicPr>
        <p:blipFill>
          <a:blip r:embed="rId3"/>
          <a:srcRect/>
          <a:stretch>
            <a:fillRect/>
          </a:stretch>
        </p:blipFill>
        <p:spPr bwMode="auto">
          <a:xfrm>
            <a:off x="4067175" y="1108075"/>
            <a:ext cx="1800225" cy="1192213"/>
          </a:xfrm>
          <a:prstGeom prst="rect">
            <a:avLst/>
          </a:prstGeom>
          <a:noFill/>
          <a:ln w="9525">
            <a:noFill/>
            <a:miter lim="800000"/>
            <a:headEnd/>
            <a:tailEnd/>
          </a:ln>
        </p:spPr>
      </p:pic>
      <p:pic>
        <p:nvPicPr>
          <p:cNvPr id="17" name="Grafik 12"/>
          <p:cNvPicPr>
            <a:picLocks noChangeAspect="1"/>
          </p:cNvPicPr>
          <p:nvPr userDrawn="1"/>
        </p:nvPicPr>
        <p:blipFill>
          <a:blip r:embed="rId4"/>
          <a:srcRect/>
          <a:stretch>
            <a:fillRect/>
          </a:stretch>
        </p:blipFill>
        <p:spPr bwMode="auto">
          <a:xfrm>
            <a:off x="971550" y="1520825"/>
            <a:ext cx="2168525" cy="482600"/>
          </a:xfrm>
          <a:prstGeom prst="rect">
            <a:avLst/>
          </a:prstGeom>
          <a:noFill/>
          <a:ln w="9525">
            <a:noFill/>
            <a:miter lim="800000"/>
            <a:headEnd/>
            <a:tailEnd/>
          </a:ln>
        </p:spPr>
      </p:pic>
      <p:sp>
        <p:nvSpPr>
          <p:cNvPr id="3075" name="Rectangle 3"/>
          <p:cNvSpPr>
            <a:spLocks noGrp="1" noChangeArrowheads="1"/>
          </p:cNvSpPr>
          <p:nvPr>
            <p:ph type="subTitle" idx="1"/>
          </p:nvPr>
        </p:nvSpPr>
        <p:spPr bwMode="gray">
          <a:xfrm>
            <a:off x="971601" y="5157192"/>
            <a:ext cx="4895938" cy="749052"/>
          </a:xfrm>
        </p:spPr>
        <p:txBody>
          <a:bodyPr/>
          <a:lstStyle>
            <a:lvl1pPr>
              <a:defRPr sz="1600" baseline="0">
                <a:solidFill>
                  <a:schemeClr val="tx1"/>
                </a:solidFill>
              </a:defRPr>
            </a:lvl1pPr>
          </a:lstStyle>
          <a:p>
            <a:pPr lvl="0"/>
            <a:r>
              <a:rPr lang="de-DE" altLang="de-DE" noProof="0" smtClean="0"/>
              <a:t>Formatvorlage des Untertitelmasters durch Klicken bearbeiten</a:t>
            </a:r>
            <a:endParaRPr lang="de-DE" altLang="de-DE" noProof="0" dirty="0" smtClean="0"/>
          </a:p>
        </p:txBody>
      </p:sp>
      <p:sp>
        <p:nvSpPr>
          <p:cNvPr id="3074" name="Rectangle 2"/>
          <p:cNvSpPr>
            <a:spLocks noGrp="1" noChangeArrowheads="1"/>
          </p:cNvSpPr>
          <p:nvPr>
            <p:ph type="ctrTitle"/>
          </p:nvPr>
        </p:nvSpPr>
        <p:spPr bwMode="gray">
          <a:xfrm>
            <a:off x="971601" y="3356992"/>
            <a:ext cx="4895938" cy="1551580"/>
          </a:xfrm>
        </p:spPr>
        <p:txBody>
          <a:bodyPr anchor="b"/>
          <a:lstStyle>
            <a:lvl1pPr>
              <a:defRPr sz="2800" baseline="0">
                <a:solidFill>
                  <a:schemeClr val="tx2"/>
                </a:solidFill>
              </a:defRPr>
            </a:lvl1pPr>
          </a:lstStyle>
          <a:p>
            <a:pPr lvl="0"/>
            <a:r>
              <a:rPr lang="en-US" altLang="de-DE" noProof="0" dirty="0" smtClean="0"/>
              <a:t>Titelmasterformat durch Klicken bearbeiten</a:t>
            </a:r>
            <a:endParaRPr lang="de-DE" altLang="de-DE" noProof="0" dirty="0" smtClean="0"/>
          </a:p>
        </p:txBody>
      </p:sp>
      <p:sp>
        <p:nvSpPr>
          <p:cNvPr id="18" name="Rectangle 3"/>
          <p:cNvSpPr>
            <a:spLocks noGrp="1" noChangeArrowheads="1"/>
          </p:cNvSpPr>
          <p:nvPr>
            <p:ph type="subTitle" idx="1"/>
          </p:nvPr>
        </p:nvSpPr>
        <p:spPr bwMode="gray">
          <a:xfrm>
            <a:off x="971601" y="5157192"/>
            <a:ext cx="4895938" cy="749052"/>
          </a:xfrm>
        </p:spPr>
        <p:txBody>
          <a:bodyPr/>
          <a:lstStyle>
            <a:lvl1pPr>
              <a:defRPr sz="1600" baseline="0">
                <a:solidFill>
                  <a:schemeClr val="tx1"/>
                </a:solidFill>
              </a:defRPr>
            </a:lvl1pPr>
          </a:lstStyle>
          <a:p>
            <a:pPr lvl="0"/>
            <a:r>
              <a:rPr lang="de-DE" altLang="de-DE" noProof="0" smtClean="0"/>
              <a:t>Formatvorlage des Untertitelmasters durch Klicken bearbeiten</a:t>
            </a:r>
            <a:endParaRPr lang="de-DE" altLang="de-DE" noProof="0" dirty="0" smtClean="0"/>
          </a:p>
        </p:txBody>
      </p:sp>
      <p:sp>
        <p:nvSpPr>
          <p:cNvPr id="19" name="Rectangle 2"/>
          <p:cNvSpPr>
            <a:spLocks noGrp="1" noChangeArrowheads="1"/>
          </p:cNvSpPr>
          <p:nvPr>
            <p:ph type="ctrTitle"/>
          </p:nvPr>
        </p:nvSpPr>
        <p:spPr bwMode="gray">
          <a:xfrm>
            <a:off x="971601" y="3356992"/>
            <a:ext cx="4895938" cy="1551580"/>
          </a:xfrm>
        </p:spPr>
        <p:txBody>
          <a:bodyPr anchor="b"/>
          <a:lstStyle>
            <a:lvl1pPr>
              <a:defRPr sz="2800" baseline="0">
                <a:solidFill>
                  <a:schemeClr val="tx2"/>
                </a:solidFill>
              </a:defRPr>
            </a:lvl1pPr>
          </a:lstStyle>
          <a:p>
            <a:pPr lvl="0"/>
            <a:r>
              <a:rPr lang="en-US" altLang="de-DE" noProof="0" dirty="0" smtClean="0"/>
              <a:t>Titelmasterformat durch Klicken bearbeiten</a:t>
            </a:r>
            <a:endParaRPr lang="de-DE" altLang="de-DE" noProof="0" dirty="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Agenda mit Bild">
    <p:spTree>
      <p:nvGrpSpPr>
        <p:cNvPr id="1" name=""/>
        <p:cNvGrpSpPr/>
        <p:nvPr/>
      </p:nvGrpSpPr>
      <p:grpSpPr>
        <a:xfrm>
          <a:off x="0" y="0"/>
          <a:ext cx="0" cy="0"/>
          <a:chOff x="0" y="0"/>
          <a:chExt cx="0" cy="0"/>
        </a:xfrm>
      </p:grpSpPr>
      <p:pic>
        <p:nvPicPr>
          <p:cNvPr id="4" name="Grafik 7"/>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hteck 11"/>
          <p:cNvSpPr/>
          <p:nvPr userDrawn="1"/>
        </p:nvSpPr>
        <p:spPr>
          <a:xfrm>
            <a:off x="684213" y="766763"/>
            <a:ext cx="5472112" cy="536892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sp>
        <p:nvSpPr>
          <p:cNvPr id="6" name="Rechteck 21"/>
          <p:cNvSpPr/>
          <p:nvPr userDrawn="1"/>
        </p:nvSpPr>
        <p:spPr>
          <a:xfrm>
            <a:off x="684213" y="692150"/>
            <a:ext cx="5472112" cy="1047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sp>
        <p:nvSpPr>
          <p:cNvPr id="11" name="Titel 1"/>
          <p:cNvSpPr>
            <a:spLocks noGrp="1"/>
          </p:cNvSpPr>
          <p:nvPr>
            <p:ph type="title"/>
          </p:nvPr>
        </p:nvSpPr>
        <p:spPr bwMode="gray">
          <a:xfrm>
            <a:off x="971603" y="980734"/>
            <a:ext cx="4821203" cy="433387"/>
          </a:xfrm>
          <a:noFill/>
        </p:spPr>
        <p:txBody>
          <a:bodyPr/>
          <a:lstStyle>
            <a:lvl1pPr>
              <a:defRPr>
                <a:solidFill>
                  <a:schemeClr val="tx2"/>
                </a:solidFill>
              </a:defRPr>
            </a:lvl1pPr>
          </a:lstStyle>
          <a:p>
            <a:r>
              <a:rPr lang="de-DE" smtClean="0"/>
              <a:t>Titelmasterformat durch Klicken bearbeiten</a:t>
            </a:r>
            <a:endParaRPr lang="de-DE" dirty="0"/>
          </a:p>
        </p:txBody>
      </p:sp>
      <p:sp>
        <p:nvSpPr>
          <p:cNvPr id="13" name="Inhaltsplatzhalter 2"/>
          <p:cNvSpPr>
            <a:spLocks noGrp="1"/>
          </p:cNvSpPr>
          <p:nvPr>
            <p:ph idx="1"/>
          </p:nvPr>
        </p:nvSpPr>
        <p:spPr bwMode="gray">
          <a:xfrm>
            <a:off x="971603" y="1700815"/>
            <a:ext cx="4812091" cy="4176463"/>
          </a:xfrm>
        </p:spPr>
        <p:txBody>
          <a:bodyPr/>
          <a:lstStyle>
            <a:lvl1pPr>
              <a:defRPr b="1">
                <a:solidFill>
                  <a:schemeClr val="tx1"/>
                </a:solidFill>
              </a:defRPr>
            </a:lvl1pPr>
            <a:lvl2pPr marL="344479" indent="-342891">
              <a:buFont typeface="+mj-lt"/>
              <a:buAutoNum type="arabicPeriod"/>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smtClean="0"/>
              <a:t>Textmasterformate durch Klicken bearbeiten</a:t>
            </a:r>
          </a:p>
          <a:p>
            <a:pPr lvl="1"/>
            <a:r>
              <a:rPr lang="en-US" dirty="0" smtClean="0"/>
              <a:t>Zweite Ebene</a:t>
            </a:r>
          </a:p>
          <a:p>
            <a:pPr lvl="2"/>
            <a:r>
              <a:rPr lang="en-US" dirty="0" smtClean="0"/>
              <a:t>Dritte Ebene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xtseite">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683568" y="620694"/>
            <a:ext cx="6048672" cy="433387"/>
          </a:xfrm>
          <a:prstGeom prst="rect">
            <a:avLst/>
          </a:prstGeom>
          <a:noFill/>
          <a:ln>
            <a:noFill/>
          </a:ln>
          <a:effectLst/>
          <a:extLst/>
        </p:spPr>
        <p:txBody>
          <a:bodyPr/>
          <a:lstStyle/>
          <a:p>
            <a:pPr lvl="0"/>
            <a:r>
              <a:rPr lang="de-DE" altLang="de-DE" smtClean="0"/>
              <a:t>Titelmasterformat durch Klicken bearbeiten</a:t>
            </a:r>
            <a:endParaRPr lang="de-DE" altLang="de-DE" dirty="0" smtClean="0"/>
          </a:p>
        </p:txBody>
      </p:sp>
      <p:sp>
        <p:nvSpPr>
          <p:cNvPr id="5" name="Inhaltsplatzhalter 2"/>
          <p:cNvSpPr>
            <a:spLocks noGrp="1"/>
          </p:cNvSpPr>
          <p:nvPr>
            <p:ph idx="1"/>
          </p:nvPr>
        </p:nvSpPr>
        <p:spPr bwMode="gray">
          <a:xfrm>
            <a:off x="683568" y="1484790"/>
            <a:ext cx="6048672" cy="4176463"/>
          </a:xfrm>
        </p:spPr>
        <p:txBody>
          <a:bodyPr/>
          <a:lstStyle>
            <a:lvl1pPr>
              <a:defRPr b="1">
                <a:solidFill>
                  <a:schemeClr val="tx1"/>
                </a:solidFill>
              </a:defRPr>
            </a:lvl1pPr>
            <a:lvl2pPr marL="344479" indent="-342891">
              <a:buFont typeface="+mj-lt"/>
              <a:buAutoNum type="arabicPeriod"/>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smtClean="0"/>
              <a:t>Textmasterformate durch Klicken bearbeiten</a:t>
            </a:r>
          </a:p>
          <a:p>
            <a:pPr lvl="1"/>
            <a:r>
              <a:rPr lang="en-US" dirty="0" smtClean="0"/>
              <a:t>Zweite Ebene</a:t>
            </a:r>
          </a:p>
          <a:p>
            <a:pPr lvl="2"/>
            <a:r>
              <a:rPr lang="en-US" dirty="0" smtClean="0"/>
              <a:t>Dritte Ebene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extseite">
    <p:spTree>
      <p:nvGrpSpPr>
        <p:cNvPr id="1" name=""/>
        <p:cNvGrpSpPr/>
        <p:nvPr/>
      </p:nvGrpSpPr>
      <p:grpSpPr>
        <a:xfrm>
          <a:off x="0" y="0"/>
          <a:ext cx="0" cy="0"/>
          <a:chOff x="0" y="0"/>
          <a:chExt cx="0" cy="0"/>
        </a:xfrm>
      </p:grpSpPr>
      <p:sp>
        <p:nvSpPr>
          <p:cNvPr id="6" name="Inhaltsplatzhalter 2"/>
          <p:cNvSpPr>
            <a:spLocks noGrp="1"/>
          </p:cNvSpPr>
          <p:nvPr>
            <p:ph idx="14"/>
          </p:nvPr>
        </p:nvSpPr>
        <p:spPr bwMode="gray">
          <a:xfrm>
            <a:off x="684215" y="1484784"/>
            <a:ext cx="7776219" cy="446516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Rectangle 2"/>
          <p:cNvSpPr>
            <a:spLocks noGrp="1" noChangeArrowheads="1"/>
          </p:cNvSpPr>
          <p:nvPr>
            <p:ph type="title"/>
          </p:nvPr>
        </p:nvSpPr>
        <p:spPr bwMode="auto">
          <a:xfrm>
            <a:off x="683568" y="620694"/>
            <a:ext cx="6048672" cy="433387"/>
          </a:xfrm>
          <a:prstGeom prst="rect">
            <a:avLst/>
          </a:prstGeom>
          <a:noFill/>
          <a:ln>
            <a:noFill/>
          </a:ln>
          <a:effectLst/>
          <a:extLst/>
        </p:spPr>
        <p:txBody>
          <a:bodyPr/>
          <a:lstStyle/>
          <a:p>
            <a:pPr lvl="0"/>
            <a:r>
              <a:rPr lang="de-DE" altLang="de-DE" smtClean="0"/>
              <a:t>Titelmasterformat durch Klicken bearbeiten</a:t>
            </a:r>
            <a:endParaRPr lang="de-DE" altLang="de-DE" dirty="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mit Bildern">
    <p:spTree>
      <p:nvGrpSpPr>
        <p:cNvPr id="1" name=""/>
        <p:cNvGrpSpPr/>
        <p:nvPr/>
      </p:nvGrpSpPr>
      <p:grpSpPr>
        <a:xfrm>
          <a:off x="0" y="0"/>
          <a:ext cx="0" cy="0"/>
          <a:chOff x="0" y="0"/>
          <a:chExt cx="0" cy="0"/>
        </a:xfrm>
      </p:grpSpPr>
      <p:sp>
        <p:nvSpPr>
          <p:cNvPr id="3" name="Inhaltsplatzhalter 2"/>
          <p:cNvSpPr>
            <a:spLocks noGrp="1"/>
          </p:cNvSpPr>
          <p:nvPr>
            <p:ph idx="1"/>
          </p:nvPr>
        </p:nvSpPr>
        <p:spPr>
          <a:xfrm>
            <a:off x="4644009" y="1484784"/>
            <a:ext cx="3816424" cy="446516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Bildplatzhalter 5"/>
          <p:cNvSpPr>
            <a:spLocks noGrp="1"/>
          </p:cNvSpPr>
          <p:nvPr>
            <p:ph type="pic" sz="quarter" idx="11"/>
          </p:nvPr>
        </p:nvSpPr>
        <p:spPr>
          <a:xfrm>
            <a:off x="683569" y="1484784"/>
            <a:ext cx="3744416" cy="2160240"/>
          </a:xfrm>
        </p:spPr>
        <p:txBody>
          <a:bodyPr/>
          <a:lstStyle/>
          <a:p>
            <a:pPr lvl="0"/>
            <a:r>
              <a:rPr lang="de-DE" noProof="0" smtClean="0"/>
              <a:t>Bild durch Klicken auf Symbol hinzufügen</a:t>
            </a:r>
            <a:endParaRPr lang="de-DE" noProof="0" dirty="0"/>
          </a:p>
        </p:txBody>
      </p:sp>
      <p:sp>
        <p:nvSpPr>
          <p:cNvPr id="11" name="Rectangle 2"/>
          <p:cNvSpPr>
            <a:spLocks noGrp="1" noChangeArrowheads="1"/>
          </p:cNvSpPr>
          <p:nvPr>
            <p:ph type="title"/>
          </p:nvPr>
        </p:nvSpPr>
        <p:spPr bwMode="auto">
          <a:xfrm>
            <a:off x="683568" y="620694"/>
            <a:ext cx="6048672" cy="433387"/>
          </a:xfrm>
          <a:prstGeom prst="rect">
            <a:avLst/>
          </a:prstGeom>
          <a:noFill/>
          <a:ln>
            <a:noFill/>
          </a:ln>
          <a:effectLst/>
          <a:extLst/>
        </p:spPr>
        <p:txBody>
          <a:bodyPr/>
          <a:lstStyle/>
          <a:p>
            <a:pPr lvl="0"/>
            <a:r>
              <a:rPr lang="de-DE" altLang="de-DE" smtClean="0"/>
              <a:t>Titelmasterformat durch Klicken bearbeiten</a:t>
            </a:r>
            <a:endParaRPr lang="de-DE" altLang="de-DE" dirty="0" smtClean="0"/>
          </a:p>
        </p:txBody>
      </p:sp>
      <p:sp>
        <p:nvSpPr>
          <p:cNvPr id="6" name="Bildplatzhalter 5"/>
          <p:cNvSpPr>
            <a:spLocks noGrp="1"/>
          </p:cNvSpPr>
          <p:nvPr>
            <p:ph type="pic" sz="quarter" idx="12"/>
          </p:nvPr>
        </p:nvSpPr>
        <p:spPr>
          <a:xfrm>
            <a:off x="683569" y="3789040"/>
            <a:ext cx="3744416" cy="2160910"/>
          </a:xfrm>
        </p:spPr>
        <p:txBody>
          <a:bodyPr/>
          <a:lstStyle/>
          <a:p>
            <a:pPr lvl="0"/>
            <a:r>
              <a:rPr lang="de-DE" noProof="0" smtClean="0"/>
              <a:t>Bild durch Klicken auf Symbol hinzufügen</a:t>
            </a:r>
            <a:endParaRPr lang="de-DE"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Abschlussfolie mit Grafik">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_Abschlussfolie mit Bild">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el und Inhalt" type="obj">
  <p:cSld name="Titel und Inhalt">
    <p:spTree>
      <p:nvGrpSpPr>
        <p:cNvPr id="1" name="Shape 39"/>
        <p:cNvGrpSpPr/>
        <p:nvPr/>
      </p:nvGrpSpPr>
      <p:grpSpPr>
        <a:xfrm>
          <a:off x="0" y="0"/>
          <a:ext cx="0" cy="0"/>
          <a:chOff x="0" y="0"/>
          <a:chExt cx="0" cy="0"/>
        </a:xfrm>
      </p:grpSpPr>
      <p:sp>
        <p:nvSpPr>
          <p:cNvPr id="40" name="Google Shape;40;p4"/>
          <p:cNvSpPr txBox="1">
            <a:spLocks noGrp="1"/>
          </p:cNvSpPr>
          <p:nvPr>
            <p:ph type="title"/>
          </p:nvPr>
        </p:nvSpPr>
        <p:spPr>
          <a:xfrm>
            <a:off x="503635" y="765176"/>
            <a:ext cx="8411765" cy="828675"/>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SzPts val="1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41" name="Google Shape;41;p4"/>
          <p:cNvSpPr txBox="1">
            <a:spLocks noGrp="1"/>
          </p:cNvSpPr>
          <p:nvPr>
            <p:ph type="body" idx="1"/>
          </p:nvPr>
        </p:nvSpPr>
        <p:spPr>
          <a:xfrm>
            <a:off x="503635" y="1686012"/>
            <a:ext cx="8411765" cy="4659312"/>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SzPts val="1800"/>
              <a:buChar char="▪"/>
              <a:defRPr/>
            </a:lvl1pPr>
            <a:lvl2pPr marL="685800" lvl="1" indent="-257175" algn="l">
              <a:spcBef>
                <a:spcPts val="270"/>
              </a:spcBef>
              <a:spcAft>
                <a:spcPts val="0"/>
              </a:spcAft>
              <a:buSzPts val="1800"/>
              <a:buChar char="▪"/>
              <a:defRPr/>
            </a:lvl2pPr>
            <a:lvl3pPr marL="1028700" lvl="2" indent="-257175" algn="l">
              <a:spcBef>
                <a:spcPts val="270"/>
              </a:spcBef>
              <a:spcAft>
                <a:spcPts val="0"/>
              </a:spcAft>
              <a:buSzPts val="1800"/>
              <a:buChar char="▪"/>
              <a:defRPr/>
            </a:lvl3pPr>
            <a:lvl4pPr marL="1371600" lvl="3" indent="-257175" algn="l">
              <a:spcBef>
                <a:spcPts val="270"/>
              </a:spcBef>
              <a:spcAft>
                <a:spcPts val="0"/>
              </a:spcAft>
              <a:buSzPts val="1800"/>
              <a:buChar char="▪"/>
              <a:defRPr/>
            </a:lvl4pPr>
            <a:lvl5pPr marL="1714500" lvl="4" indent="-257175" algn="l">
              <a:spcBef>
                <a:spcPts val="270"/>
              </a:spcBef>
              <a:spcAft>
                <a:spcPts val="0"/>
              </a:spcAft>
              <a:buSzPts val="1800"/>
              <a:buChar char="▪"/>
              <a:defRPr/>
            </a:lvl5pPr>
            <a:lvl6pPr marL="2057400" lvl="5" indent="-257175" algn="l">
              <a:spcBef>
                <a:spcPts val="270"/>
              </a:spcBef>
              <a:spcAft>
                <a:spcPts val="0"/>
              </a:spcAft>
              <a:buSzPts val="1800"/>
              <a:buChar char="▪"/>
              <a:defRPr/>
            </a:lvl6pPr>
            <a:lvl7pPr marL="2400300" lvl="6" indent="-257175" algn="l">
              <a:spcBef>
                <a:spcPts val="270"/>
              </a:spcBef>
              <a:spcAft>
                <a:spcPts val="0"/>
              </a:spcAft>
              <a:buSzPts val="1800"/>
              <a:buChar char="▪"/>
              <a:defRPr/>
            </a:lvl7pPr>
            <a:lvl8pPr marL="2743200" lvl="7" indent="-257175" algn="l">
              <a:spcBef>
                <a:spcPts val="270"/>
              </a:spcBef>
              <a:spcAft>
                <a:spcPts val="0"/>
              </a:spcAft>
              <a:buSzPts val="1800"/>
              <a:buChar char="▪"/>
              <a:defRPr/>
            </a:lvl8pPr>
            <a:lvl9pPr marL="3086100" lvl="8" indent="-257175" algn="l">
              <a:spcBef>
                <a:spcPts val="270"/>
              </a:spcBef>
              <a:spcAft>
                <a:spcPts val="0"/>
              </a:spcAft>
              <a:buSzPts val="1800"/>
              <a:buChar char="▪"/>
              <a:defRPr/>
            </a:lvl9pPr>
          </a:lstStyle>
          <a:p>
            <a:endParaRPr/>
          </a:p>
        </p:txBody>
      </p:sp>
      <p:sp>
        <p:nvSpPr>
          <p:cNvPr id="42" name="Google Shape;42;p4"/>
          <p:cNvSpPr txBox="1">
            <a:spLocks noGrp="1"/>
          </p:cNvSpPr>
          <p:nvPr>
            <p:ph type="ftr" idx="11"/>
          </p:nvPr>
        </p:nvSpPr>
        <p:spPr>
          <a:xfrm>
            <a:off x="539353" y="6553200"/>
            <a:ext cx="6660356" cy="3048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b="1">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smtClean="0">
                <a:latin typeface="Rotis Sans Serif Std" panose="020B0503030202020304" pitchFamily="34" charset="0"/>
              </a:rPr>
              <a:t>Nataliya Butych and Margret Plank, Project Presentation on 05.07.2023</a:t>
            </a:r>
          </a:p>
        </p:txBody>
      </p:sp>
    </p:spTree>
    <p:extLst>
      <p:ext uri="{BB962C8B-B14F-4D97-AF65-F5344CB8AC3E}">
        <p14:creationId xmlns:p14="http://schemas.microsoft.com/office/powerpoint/2010/main" val="5602118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Agenda mit Bild">
    <p:spTree>
      <p:nvGrpSpPr>
        <p:cNvPr id="1" name=""/>
        <p:cNvGrpSpPr/>
        <p:nvPr/>
      </p:nvGrpSpPr>
      <p:grpSpPr>
        <a:xfrm>
          <a:off x="0" y="0"/>
          <a:ext cx="0" cy="0"/>
          <a:chOff x="0" y="0"/>
          <a:chExt cx="0" cy="0"/>
        </a:xfrm>
      </p:grpSpPr>
      <p:pic>
        <p:nvPicPr>
          <p:cNvPr id="4" name="Grafik 7"/>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Rechteck 11"/>
          <p:cNvSpPr/>
          <p:nvPr/>
        </p:nvSpPr>
        <p:spPr>
          <a:xfrm>
            <a:off x="684213" y="766763"/>
            <a:ext cx="5472112" cy="536892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sp>
        <p:nvSpPr>
          <p:cNvPr id="6" name="Rechteck 21"/>
          <p:cNvSpPr/>
          <p:nvPr/>
        </p:nvSpPr>
        <p:spPr>
          <a:xfrm>
            <a:off x="684213" y="692150"/>
            <a:ext cx="5472112" cy="1047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pic>
        <p:nvPicPr>
          <p:cNvPr id="7" name="Grafik 7"/>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8" name="Rechteck 8"/>
          <p:cNvSpPr/>
          <p:nvPr userDrawn="1"/>
        </p:nvSpPr>
        <p:spPr>
          <a:xfrm>
            <a:off x="684213" y="766763"/>
            <a:ext cx="5472112" cy="536892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sp>
        <p:nvSpPr>
          <p:cNvPr id="9" name="Rechteck 9"/>
          <p:cNvSpPr/>
          <p:nvPr userDrawn="1"/>
        </p:nvSpPr>
        <p:spPr>
          <a:xfrm>
            <a:off x="684213" y="692150"/>
            <a:ext cx="5472112" cy="1047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sp>
        <p:nvSpPr>
          <p:cNvPr id="11" name="Titel 1"/>
          <p:cNvSpPr>
            <a:spLocks noGrp="1"/>
          </p:cNvSpPr>
          <p:nvPr>
            <p:ph type="title"/>
          </p:nvPr>
        </p:nvSpPr>
        <p:spPr bwMode="gray">
          <a:xfrm>
            <a:off x="971603" y="980734"/>
            <a:ext cx="4821203" cy="433387"/>
          </a:xfrm>
          <a:noFill/>
        </p:spPr>
        <p:txBody>
          <a:bodyPr/>
          <a:lstStyle>
            <a:lvl1pPr>
              <a:defRPr>
                <a:solidFill>
                  <a:schemeClr val="tx2"/>
                </a:solidFill>
              </a:defRPr>
            </a:lvl1pPr>
          </a:lstStyle>
          <a:p>
            <a:r>
              <a:rPr lang="de-DE" smtClean="0"/>
              <a:t>Titelmasterformat durch Klicken bearbeiten</a:t>
            </a:r>
            <a:endParaRPr lang="de-DE" dirty="0"/>
          </a:p>
        </p:txBody>
      </p:sp>
      <p:sp>
        <p:nvSpPr>
          <p:cNvPr id="13" name="Inhaltsplatzhalter 2"/>
          <p:cNvSpPr>
            <a:spLocks noGrp="1"/>
          </p:cNvSpPr>
          <p:nvPr>
            <p:ph idx="1"/>
          </p:nvPr>
        </p:nvSpPr>
        <p:spPr bwMode="gray">
          <a:xfrm>
            <a:off x="971603" y="1700815"/>
            <a:ext cx="4812091" cy="4176463"/>
          </a:xfrm>
        </p:spPr>
        <p:txBody>
          <a:bodyPr/>
          <a:lstStyle>
            <a:lvl1pPr>
              <a:defRPr b="1">
                <a:solidFill>
                  <a:schemeClr val="tx1"/>
                </a:solidFill>
              </a:defRPr>
            </a:lvl1pPr>
            <a:lvl2pPr marL="344479" indent="-342891">
              <a:buFont typeface="+mj-lt"/>
              <a:buAutoNum type="arabicPeriod"/>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smtClean="0"/>
              <a:t>Textmasterformate durch Klicken bearbeiten</a:t>
            </a:r>
          </a:p>
          <a:p>
            <a:pPr lvl="1"/>
            <a:r>
              <a:rPr lang="en-US" dirty="0" smtClean="0"/>
              <a:t>Zweite Ebene</a:t>
            </a:r>
          </a:p>
          <a:p>
            <a:pPr lvl="2"/>
            <a:r>
              <a:rPr lang="en-US" dirty="0" smtClean="0"/>
              <a:t>Dritte Ebene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extseite">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683568" y="620694"/>
            <a:ext cx="6048672" cy="433387"/>
          </a:xfrm>
          <a:prstGeom prst="rect">
            <a:avLst/>
          </a:prstGeom>
          <a:noFill/>
          <a:ln>
            <a:noFill/>
          </a:ln>
          <a:effectLst/>
          <a:extLst/>
        </p:spPr>
        <p:txBody>
          <a:bodyPr/>
          <a:lstStyle/>
          <a:p>
            <a:pPr lvl="0"/>
            <a:r>
              <a:rPr lang="de-DE" altLang="de-DE" smtClean="0"/>
              <a:t>Titelmasterformat durch Klicken bearbeiten</a:t>
            </a:r>
            <a:endParaRPr lang="de-DE" altLang="de-DE" dirty="0" smtClean="0"/>
          </a:p>
        </p:txBody>
      </p:sp>
      <p:sp>
        <p:nvSpPr>
          <p:cNvPr id="5" name="Inhaltsplatzhalter 2"/>
          <p:cNvSpPr>
            <a:spLocks noGrp="1"/>
          </p:cNvSpPr>
          <p:nvPr>
            <p:ph idx="1"/>
          </p:nvPr>
        </p:nvSpPr>
        <p:spPr bwMode="gray">
          <a:xfrm>
            <a:off x="683568" y="1484790"/>
            <a:ext cx="6048672" cy="4176463"/>
          </a:xfrm>
        </p:spPr>
        <p:txBody>
          <a:bodyPr/>
          <a:lstStyle>
            <a:lvl1pPr>
              <a:defRPr b="1">
                <a:solidFill>
                  <a:schemeClr val="tx1"/>
                </a:solidFill>
              </a:defRPr>
            </a:lvl1pPr>
            <a:lvl2pPr marL="344479" indent="-342891">
              <a:buFont typeface="+mj-lt"/>
              <a:buAutoNum type="arabicPeriod"/>
              <a:defRPr b="1">
                <a:solidFill>
                  <a:schemeClr val="tx1"/>
                </a:solidFill>
              </a:defRPr>
            </a:lvl2pPr>
            <a:lvl3pPr>
              <a:defRPr b="1">
                <a:solidFill>
                  <a:schemeClr val="tx1"/>
                </a:solidFill>
              </a:defRPr>
            </a:lvl3pPr>
            <a:lvl4pPr>
              <a:defRPr b="1">
                <a:solidFill>
                  <a:schemeClr val="tx1"/>
                </a:solidFill>
              </a:defRPr>
            </a:lvl4pPr>
            <a:lvl5pPr>
              <a:defRPr b="1">
                <a:solidFill>
                  <a:schemeClr val="tx1"/>
                </a:solidFill>
              </a:defRPr>
            </a:lvl5pPr>
          </a:lstStyle>
          <a:p>
            <a:pPr lvl="0"/>
            <a:r>
              <a:rPr lang="en-US" dirty="0" smtClean="0"/>
              <a:t>Textmasterformate durch Klicken bearbeiten</a:t>
            </a:r>
          </a:p>
          <a:p>
            <a:pPr lvl="1"/>
            <a:r>
              <a:rPr lang="en-US" dirty="0" smtClean="0"/>
              <a:t>Zweite Ebene</a:t>
            </a:r>
          </a:p>
          <a:p>
            <a:pPr lvl="2"/>
            <a:r>
              <a:rPr lang="en-US" dirty="0" smtClean="0"/>
              <a:t>Dritte Ebene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seite">
    <p:spTree>
      <p:nvGrpSpPr>
        <p:cNvPr id="1" name=""/>
        <p:cNvGrpSpPr/>
        <p:nvPr/>
      </p:nvGrpSpPr>
      <p:grpSpPr>
        <a:xfrm>
          <a:off x="0" y="0"/>
          <a:ext cx="0" cy="0"/>
          <a:chOff x="0" y="0"/>
          <a:chExt cx="0" cy="0"/>
        </a:xfrm>
      </p:grpSpPr>
      <p:sp>
        <p:nvSpPr>
          <p:cNvPr id="6" name="Inhaltsplatzhalter 2"/>
          <p:cNvSpPr>
            <a:spLocks noGrp="1"/>
          </p:cNvSpPr>
          <p:nvPr>
            <p:ph idx="14"/>
          </p:nvPr>
        </p:nvSpPr>
        <p:spPr bwMode="gray">
          <a:xfrm>
            <a:off x="684215" y="1484784"/>
            <a:ext cx="7776219" cy="446516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Rectangle 2"/>
          <p:cNvSpPr>
            <a:spLocks noGrp="1" noChangeArrowheads="1"/>
          </p:cNvSpPr>
          <p:nvPr>
            <p:ph type="title"/>
          </p:nvPr>
        </p:nvSpPr>
        <p:spPr bwMode="auto">
          <a:xfrm>
            <a:off x="683568" y="620694"/>
            <a:ext cx="6048672" cy="433387"/>
          </a:xfrm>
          <a:prstGeom prst="rect">
            <a:avLst/>
          </a:prstGeom>
          <a:noFill/>
          <a:ln>
            <a:noFill/>
          </a:ln>
          <a:effectLst/>
          <a:extLst/>
        </p:spPr>
        <p:txBody>
          <a:bodyPr/>
          <a:lstStyle/>
          <a:p>
            <a:pPr lvl="0"/>
            <a:r>
              <a:rPr lang="de-DE" altLang="de-DE" smtClean="0"/>
              <a:t>Titelmasterformat durch Klicken bearbeiten</a:t>
            </a:r>
            <a:endParaRPr lang="de-DE" altLang="de-DE" dirty="0" smtClean="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mit Bildern">
    <p:spTree>
      <p:nvGrpSpPr>
        <p:cNvPr id="1" name=""/>
        <p:cNvGrpSpPr/>
        <p:nvPr/>
      </p:nvGrpSpPr>
      <p:grpSpPr>
        <a:xfrm>
          <a:off x="0" y="0"/>
          <a:ext cx="0" cy="0"/>
          <a:chOff x="0" y="0"/>
          <a:chExt cx="0" cy="0"/>
        </a:xfrm>
      </p:grpSpPr>
      <p:sp>
        <p:nvSpPr>
          <p:cNvPr id="3" name="Inhaltsplatzhalter 2"/>
          <p:cNvSpPr>
            <a:spLocks noGrp="1"/>
          </p:cNvSpPr>
          <p:nvPr>
            <p:ph idx="1"/>
          </p:nvPr>
        </p:nvSpPr>
        <p:spPr>
          <a:xfrm>
            <a:off x="4644009" y="1484784"/>
            <a:ext cx="3816424" cy="446516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Bildplatzhalter 5"/>
          <p:cNvSpPr>
            <a:spLocks noGrp="1"/>
          </p:cNvSpPr>
          <p:nvPr>
            <p:ph type="pic" sz="quarter" idx="11"/>
          </p:nvPr>
        </p:nvSpPr>
        <p:spPr>
          <a:xfrm>
            <a:off x="683569" y="1484784"/>
            <a:ext cx="3744416" cy="2160240"/>
          </a:xfrm>
        </p:spPr>
        <p:txBody>
          <a:bodyPr/>
          <a:lstStyle/>
          <a:p>
            <a:pPr lvl="0"/>
            <a:r>
              <a:rPr lang="de-DE" noProof="0" smtClean="0"/>
              <a:t>Bild durch Klicken auf Symbol hinzufügen</a:t>
            </a:r>
            <a:endParaRPr lang="de-DE" noProof="0" dirty="0"/>
          </a:p>
        </p:txBody>
      </p:sp>
      <p:sp>
        <p:nvSpPr>
          <p:cNvPr id="11" name="Rectangle 2"/>
          <p:cNvSpPr>
            <a:spLocks noGrp="1" noChangeArrowheads="1"/>
          </p:cNvSpPr>
          <p:nvPr>
            <p:ph type="title"/>
          </p:nvPr>
        </p:nvSpPr>
        <p:spPr bwMode="auto">
          <a:xfrm>
            <a:off x="683568" y="620694"/>
            <a:ext cx="6048672" cy="433387"/>
          </a:xfrm>
          <a:prstGeom prst="rect">
            <a:avLst/>
          </a:prstGeom>
          <a:noFill/>
          <a:ln>
            <a:noFill/>
          </a:ln>
          <a:effectLst/>
          <a:extLst/>
        </p:spPr>
        <p:txBody>
          <a:bodyPr/>
          <a:lstStyle/>
          <a:p>
            <a:pPr lvl="0"/>
            <a:r>
              <a:rPr lang="de-DE" altLang="de-DE" smtClean="0"/>
              <a:t>Titelmasterformat durch Klicken bearbeiten</a:t>
            </a:r>
            <a:endParaRPr lang="de-DE" altLang="de-DE" dirty="0" smtClean="0"/>
          </a:p>
        </p:txBody>
      </p:sp>
      <p:sp>
        <p:nvSpPr>
          <p:cNvPr id="6" name="Bildplatzhalter 5"/>
          <p:cNvSpPr>
            <a:spLocks noGrp="1"/>
          </p:cNvSpPr>
          <p:nvPr>
            <p:ph type="pic" sz="quarter" idx="12"/>
          </p:nvPr>
        </p:nvSpPr>
        <p:spPr>
          <a:xfrm>
            <a:off x="683569" y="3789040"/>
            <a:ext cx="3744416" cy="2160910"/>
          </a:xfrm>
        </p:spPr>
        <p:txBody>
          <a:bodyPr/>
          <a:lstStyle/>
          <a:p>
            <a:pPr lvl="0"/>
            <a:r>
              <a:rPr lang="de-DE" noProof="0" smtClean="0"/>
              <a:t>Bild durch Klicken auf Symbol hinzufügen</a:t>
            </a:r>
            <a:endParaRPr lang="de-DE"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2_Abschlussfolie mit Grafik">
    <p:spTree>
      <p:nvGrpSpPr>
        <p:cNvPr id="1" name=""/>
        <p:cNvGrpSpPr/>
        <p:nvPr/>
      </p:nvGrpSpPr>
      <p:grpSpPr>
        <a:xfrm>
          <a:off x="0" y="0"/>
          <a:ext cx="0" cy="0"/>
          <a:chOff x="0" y="0"/>
          <a:chExt cx="0" cy="0"/>
        </a:xfrm>
      </p:grpSpPr>
      <p:pic>
        <p:nvPicPr>
          <p:cNvPr id="5" name="Grafik 11"/>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grpSp>
        <p:nvGrpSpPr>
          <p:cNvPr id="6" name="Gruppieren 25"/>
          <p:cNvGrpSpPr>
            <a:grpSpLocks/>
          </p:cNvGrpSpPr>
          <p:nvPr/>
        </p:nvGrpSpPr>
        <p:grpSpPr bwMode="auto">
          <a:xfrm>
            <a:off x="684213" y="692150"/>
            <a:ext cx="5472112" cy="5473700"/>
            <a:chOff x="107504" y="433201"/>
            <a:chExt cx="6912768" cy="6020135"/>
          </a:xfrm>
        </p:grpSpPr>
        <p:sp>
          <p:nvSpPr>
            <p:cNvPr id="7" name="Rechteck 26"/>
            <p:cNvSpPr/>
            <p:nvPr/>
          </p:nvSpPr>
          <p:spPr>
            <a:xfrm>
              <a:off x="107504" y="548436"/>
              <a:ext cx="6912768" cy="59049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sp>
          <p:nvSpPr>
            <p:cNvPr id="8" name="Rechteck 27"/>
            <p:cNvSpPr/>
            <p:nvPr/>
          </p:nvSpPr>
          <p:spPr>
            <a:xfrm>
              <a:off x="107504" y="433201"/>
              <a:ext cx="6912768" cy="1152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grpSp>
      <p:pic>
        <p:nvPicPr>
          <p:cNvPr id="9" name="Grafik 20"/>
          <p:cNvPicPr>
            <a:picLocks noChangeAspect="1"/>
          </p:cNvPicPr>
          <p:nvPr/>
        </p:nvPicPr>
        <p:blipFill>
          <a:blip r:embed="rId3"/>
          <a:srcRect/>
          <a:stretch>
            <a:fillRect/>
          </a:stretch>
        </p:blipFill>
        <p:spPr bwMode="auto">
          <a:xfrm>
            <a:off x="4067175" y="1108075"/>
            <a:ext cx="1800225" cy="1192213"/>
          </a:xfrm>
          <a:prstGeom prst="rect">
            <a:avLst/>
          </a:prstGeom>
          <a:noFill/>
          <a:ln w="9525">
            <a:noFill/>
            <a:miter lim="800000"/>
            <a:headEnd/>
            <a:tailEnd/>
          </a:ln>
        </p:spPr>
      </p:pic>
      <p:pic>
        <p:nvPicPr>
          <p:cNvPr id="10" name="Grafik 21"/>
          <p:cNvPicPr>
            <a:picLocks noChangeAspect="1"/>
          </p:cNvPicPr>
          <p:nvPr/>
        </p:nvPicPr>
        <p:blipFill>
          <a:blip r:embed="rId4"/>
          <a:srcRect/>
          <a:stretch>
            <a:fillRect/>
          </a:stretch>
        </p:blipFill>
        <p:spPr bwMode="auto">
          <a:xfrm>
            <a:off x="971550" y="1520825"/>
            <a:ext cx="2168525" cy="482600"/>
          </a:xfrm>
          <a:prstGeom prst="rect">
            <a:avLst/>
          </a:prstGeom>
          <a:noFill/>
          <a:ln w="9525">
            <a:noFill/>
            <a:miter lim="800000"/>
            <a:headEnd/>
            <a:tailEnd/>
          </a:ln>
        </p:spPr>
      </p:pic>
      <p:pic>
        <p:nvPicPr>
          <p:cNvPr id="11" name="Picture 14"/>
          <p:cNvPicPr>
            <a:picLocks noChangeAspect="1" noChangeArrowheads="1"/>
          </p:cNvPicPr>
          <p:nvPr/>
        </p:nvPicPr>
        <p:blipFill>
          <a:blip r:embed="rId5"/>
          <a:srcRect/>
          <a:stretch>
            <a:fillRect/>
          </a:stretch>
        </p:blipFill>
        <p:spPr bwMode="auto">
          <a:xfrm>
            <a:off x="4903788" y="5300663"/>
            <a:ext cx="1001712" cy="679450"/>
          </a:xfrm>
          <a:prstGeom prst="rect">
            <a:avLst/>
          </a:prstGeom>
          <a:noFill/>
          <a:ln w="9525">
            <a:noFill/>
            <a:miter lim="800000"/>
            <a:headEnd/>
            <a:tailEnd/>
          </a:ln>
        </p:spPr>
      </p:pic>
      <p:pic>
        <p:nvPicPr>
          <p:cNvPr id="12" name="Grafik 11"/>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grpSp>
        <p:nvGrpSpPr>
          <p:cNvPr id="13" name="Gruppieren 25"/>
          <p:cNvGrpSpPr>
            <a:grpSpLocks/>
          </p:cNvGrpSpPr>
          <p:nvPr userDrawn="1"/>
        </p:nvGrpSpPr>
        <p:grpSpPr bwMode="auto">
          <a:xfrm>
            <a:off x="684213" y="692150"/>
            <a:ext cx="5472112" cy="5473700"/>
            <a:chOff x="107504" y="433201"/>
            <a:chExt cx="6912768" cy="6020135"/>
          </a:xfrm>
        </p:grpSpPr>
        <p:sp>
          <p:nvSpPr>
            <p:cNvPr id="14" name="Rechteck 14"/>
            <p:cNvSpPr/>
            <p:nvPr userDrawn="1"/>
          </p:nvSpPr>
          <p:spPr>
            <a:xfrm>
              <a:off x="107504" y="548436"/>
              <a:ext cx="6912768" cy="59049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sp>
          <p:nvSpPr>
            <p:cNvPr id="15" name="Rechteck 15"/>
            <p:cNvSpPr/>
            <p:nvPr userDrawn="1"/>
          </p:nvSpPr>
          <p:spPr>
            <a:xfrm>
              <a:off x="107504" y="433201"/>
              <a:ext cx="6912768" cy="1152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grpSp>
      <p:pic>
        <p:nvPicPr>
          <p:cNvPr id="16" name="Grafik 20"/>
          <p:cNvPicPr>
            <a:picLocks noChangeAspect="1"/>
          </p:cNvPicPr>
          <p:nvPr userDrawn="1"/>
        </p:nvPicPr>
        <p:blipFill>
          <a:blip r:embed="rId3"/>
          <a:srcRect/>
          <a:stretch>
            <a:fillRect/>
          </a:stretch>
        </p:blipFill>
        <p:spPr bwMode="auto">
          <a:xfrm>
            <a:off x="4067175" y="1108075"/>
            <a:ext cx="1800225" cy="1192213"/>
          </a:xfrm>
          <a:prstGeom prst="rect">
            <a:avLst/>
          </a:prstGeom>
          <a:noFill/>
          <a:ln w="9525">
            <a:noFill/>
            <a:miter lim="800000"/>
            <a:headEnd/>
            <a:tailEnd/>
          </a:ln>
        </p:spPr>
      </p:pic>
      <p:pic>
        <p:nvPicPr>
          <p:cNvPr id="18" name="Grafik 21"/>
          <p:cNvPicPr>
            <a:picLocks noChangeAspect="1"/>
          </p:cNvPicPr>
          <p:nvPr userDrawn="1"/>
        </p:nvPicPr>
        <p:blipFill>
          <a:blip r:embed="rId4"/>
          <a:srcRect/>
          <a:stretch>
            <a:fillRect/>
          </a:stretch>
        </p:blipFill>
        <p:spPr bwMode="auto">
          <a:xfrm>
            <a:off x="971550" y="1520825"/>
            <a:ext cx="2168525" cy="482600"/>
          </a:xfrm>
          <a:prstGeom prst="rect">
            <a:avLst/>
          </a:prstGeom>
          <a:noFill/>
          <a:ln w="9525">
            <a:noFill/>
            <a:miter lim="800000"/>
            <a:headEnd/>
            <a:tailEnd/>
          </a:ln>
        </p:spPr>
      </p:pic>
      <p:pic>
        <p:nvPicPr>
          <p:cNvPr id="19" name="Picture 14"/>
          <p:cNvPicPr>
            <a:picLocks noChangeAspect="1" noChangeArrowheads="1"/>
          </p:cNvPicPr>
          <p:nvPr userDrawn="1"/>
        </p:nvPicPr>
        <p:blipFill>
          <a:blip r:embed="rId5"/>
          <a:srcRect/>
          <a:stretch>
            <a:fillRect/>
          </a:stretch>
        </p:blipFill>
        <p:spPr bwMode="auto">
          <a:xfrm>
            <a:off x="4903788" y="5300663"/>
            <a:ext cx="1001712" cy="679450"/>
          </a:xfrm>
          <a:prstGeom prst="rect">
            <a:avLst/>
          </a:prstGeom>
          <a:noFill/>
          <a:ln w="9525">
            <a:noFill/>
            <a:miter lim="800000"/>
            <a:headEnd/>
            <a:tailEnd/>
          </a:ln>
        </p:spPr>
      </p:pic>
      <p:sp>
        <p:nvSpPr>
          <p:cNvPr id="3075" name="Rectangle 3"/>
          <p:cNvSpPr>
            <a:spLocks noGrp="1" noChangeArrowheads="1"/>
          </p:cNvSpPr>
          <p:nvPr>
            <p:ph type="subTitle" idx="1"/>
          </p:nvPr>
        </p:nvSpPr>
        <p:spPr bwMode="gray">
          <a:xfrm>
            <a:off x="971602" y="5157198"/>
            <a:ext cx="3486242" cy="740863"/>
          </a:xfrm>
        </p:spPr>
        <p:txBody>
          <a:bodyPr/>
          <a:lstStyle>
            <a:lvl1pPr>
              <a:lnSpc>
                <a:spcPct val="114000"/>
              </a:lnSpc>
              <a:defRPr sz="1300">
                <a:solidFill>
                  <a:schemeClr val="tx1"/>
                </a:solidFill>
              </a:defRPr>
            </a:lvl1pPr>
          </a:lstStyle>
          <a:p>
            <a:pPr lvl="0"/>
            <a:r>
              <a:rPr lang="de-DE" altLang="de-DE" noProof="0" smtClean="0"/>
              <a:t>Formatvorlage des Untertitelmasters durch Klicken bearbeiten</a:t>
            </a:r>
            <a:endParaRPr lang="de-DE" altLang="de-DE" noProof="0" dirty="0" smtClean="0"/>
          </a:p>
        </p:txBody>
      </p:sp>
      <p:sp>
        <p:nvSpPr>
          <p:cNvPr id="3074" name="Rectangle 2"/>
          <p:cNvSpPr>
            <a:spLocks noGrp="1" noChangeArrowheads="1"/>
          </p:cNvSpPr>
          <p:nvPr>
            <p:ph type="ctrTitle"/>
          </p:nvPr>
        </p:nvSpPr>
        <p:spPr bwMode="gray">
          <a:xfrm>
            <a:off x="971603" y="4437465"/>
            <a:ext cx="3842125" cy="503709"/>
          </a:xfrm>
        </p:spPr>
        <p:txBody>
          <a:bodyPr anchor="b"/>
          <a:lstStyle>
            <a:lvl1pPr>
              <a:lnSpc>
                <a:spcPct val="114000"/>
              </a:lnSpc>
              <a:defRPr sz="1300">
                <a:solidFill>
                  <a:schemeClr val="tx2"/>
                </a:solidFill>
              </a:defRPr>
            </a:lvl1pPr>
          </a:lstStyle>
          <a:p>
            <a:pPr lvl="0"/>
            <a:r>
              <a:rPr lang="de-DE" altLang="de-DE" noProof="0" smtClean="0"/>
              <a:t>Titelmasterformat durch Klicken bearbeiten</a:t>
            </a:r>
            <a:endParaRPr lang="de-DE" altLang="de-DE" noProof="0" dirty="0" smtClean="0"/>
          </a:p>
        </p:txBody>
      </p:sp>
      <p:sp>
        <p:nvSpPr>
          <p:cNvPr id="17" name="Rectangle 2"/>
          <p:cNvSpPr>
            <a:spLocks noGrp="1" noChangeArrowheads="1"/>
          </p:cNvSpPr>
          <p:nvPr>
            <p:ph type="ctrTitle"/>
          </p:nvPr>
        </p:nvSpPr>
        <p:spPr bwMode="gray">
          <a:xfrm>
            <a:off x="971603" y="4437465"/>
            <a:ext cx="3842125" cy="503709"/>
          </a:xfrm>
        </p:spPr>
        <p:txBody>
          <a:bodyPr anchor="b"/>
          <a:lstStyle>
            <a:lvl1pPr>
              <a:lnSpc>
                <a:spcPct val="114000"/>
              </a:lnSpc>
              <a:defRPr sz="1300">
                <a:solidFill>
                  <a:schemeClr val="tx2"/>
                </a:solidFill>
              </a:defRPr>
            </a:lvl1pPr>
          </a:lstStyle>
          <a:p>
            <a:pPr lvl="0"/>
            <a:r>
              <a:rPr lang="de-DE" altLang="de-DE" noProof="0" smtClean="0"/>
              <a:t>Titelmasterformat durch Klicken bearbeiten</a:t>
            </a:r>
            <a:endParaRPr lang="de-DE" altLang="de-DE" noProof="0" dirty="0" smtClean="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4_Abschlussfolie mit Grafi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3_Abschlussfolie mit Bild">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cSld name="2_Titelfolie mit Bild">
    <p:spTree>
      <p:nvGrpSpPr>
        <p:cNvPr id="1" name=""/>
        <p:cNvGrpSpPr/>
        <p:nvPr/>
      </p:nvGrpSpPr>
      <p:grpSpPr>
        <a:xfrm>
          <a:off x="0" y="0"/>
          <a:ext cx="0" cy="0"/>
          <a:chOff x="0" y="0"/>
          <a:chExt cx="0" cy="0"/>
        </a:xfrm>
      </p:grpSpPr>
      <p:pic>
        <p:nvPicPr>
          <p:cNvPr id="4" name="Grafik 10"/>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grpSp>
        <p:nvGrpSpPr>
          <p:cNvPr id="5" name="Gruppieren 3"/>
          <p:cNvGrpSpPr>
            <a:grpSpLocks/>
          </p:cNvGrpSpPr>
          <p:nvPr userDrawn="1"/>
        </p:nvGrpSpPr>
        <p:grpSpPr bwMode="auto">
          <a:xfrm>
            <a:off x="684213" y="692150"/>
            <a:ext cx="5472112" cy="5443538"/>
            <a:chOff x="107504" y="433201"/>
            <a:chExt cx="6912768" cy="5986816"/>
          </a:xfrm>
        </p:grpSpPr>
        <p:sp>
          <p:nvSpPr>
            <p:cNvPr id="6" name="Rechteck 2"/>
            <p:cNvSpPr/>
            <p:nvPr userDrawn="1"/>
          </p:nvSpPr>
          <p:spPr>
            <a:xfrm>
              <a:off x="107504" y="515261"/>
              <a:ext cx="6912768" cy="5904756"/>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sp>
          <p:nvSpPr>
            <p:cNvPr id="7" name="Rechteck 9"/>
            <p:cNvSpPr/>
            <p:nvPr userDrawn="1"/>
          </p:nvSpPr>
          <p:spPr>
            <a:xfrm>
              <a:off x="107504" y="433201"/>
              <a:ext cx="6912768" cy="1152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err="1"/>
            </a:p>
          </p:txBody>
        </p:sp>
      </p:grpSp>
      <p:pic>
        <p:nvPicPr>
          <p:cNvPr id="8" name="Grafik 13"/>
          <p:cNvPicPr>
            <a:picLocks noChangeAspect="1"/>
          </p:cNvPicPr>
          <p:nvPr userDrawn="1"/>
        </p:nvPicPr>
        <p:blipFill>
          <a:blip r:embed="rId3"/>
          <a:srcRect/>
          <a:stretch>
            <a:fillRect/>
          </a:stretch>
        </p:blipFill>
        <p:spPr bwMode="auto">
          <a:xfrm>
            <a:off x="4067175" y="1108075"/>
            <a:ext cx="1800225" cy="1192213"/>
          </a:xfrm>
          <a:prstGeom prst="rect">
            <a:avLst/>
          </a:prstGeom>
          <a:noFill/>
          <a:ln w="9525">
            <a:noFill/>
            <a:miter lim="800000"/>
            <a:headEnd/>
            <a:tailEnd/>
          </a:ln>
        </p:spPr>
      </p:pic>
      <p:pic>
        <p:nvPicPr>
          <p:cNvPr id="9" name="Grafik 12"/>
          <p:cNvPicPr>
            <a:picLocks noChangeAspect="1"/>
          </p:cNvPicPr>
          <p:nvPr userDrawn="1"/>
        </p:nvPicPr>
        <p:blipFill>
          <a:blip r:embed="rId4"/>
          <a:srcRect/>
          <a:stretch>
            <a:fillRect/>
          </a:stretch>
        </p:blipFill>
        <p:spPr bwMode="auto">
          <a:xfrm>
            <a:off x="971550" y="1520825"/>
            <a:ext cx="2168525" cy="482600"/>
          </a:xfrm>
          <a:prstGeom prst="rect">
            <a:avLst/>
          </a:prstGeom>
          <a:noFill/>
          <a:ln w="9525">
            <a:noFill/>
            <a:miter lim="800000"/>
            <a:headEnd/>
            <a:tailEnd/>
          </a:ln>
        </p:spPr>
      </p:pic>
      <p:sp>
        <p:nvSpPr>
          <p:cNvPr id="3075" name="Rectangle 3"/>
          <p:cNvSpPr>
            <a:spLocks noGrp="1" noChangeArrowheads="1"/>
          </p:cNvSpPr>
          <p:nvPr>
            <p:ph type="subTitle" idx="1"/>
          </p:nvPr>
        </p:nvSpPr>
        <p:spPr bwMode="gray">
          <a:xfrm>
            <a:off x="971601" y="5157192"/>
            <a:ext cx="4895938" cy="749052"/>
          </a:xfrm>
        </p:spPr>
        <p:txBody>
          <a:bodyPr/>
          <a:lstStyle>
            <a:lvl1pPr>
              <a:defRPr sz="1600" baseline="0">
                <a:solidFill>
                  <a:schemeClr val="tx1"/>
                </a:solidFill>
              </a:defRPr>
            </a:lvl1pPr>
          </a:lstStyle>
          <a:p>
            <a:pPr lvl="0"/>
            <a:r>
              <a:rPr lang="de-DE" altLang="de-DE" noProof="0" smtClean="0"/>
              <a:t>Formatvorlage des Untertitelmasters durch Klicken bearbeiten</a:t>
            </a:r>
            <a:endParaRPr lang="de-DE" altLang="de-DE" noProof="0" dirty="0" smtClean="0"/>
          </a:p>
        </p:txBody>
      </p:sp>
      <p:sp>
        <p:nvSpPr>
          <p:cNvPr id="3074" name="Rectangle 2"/>
          <p:cNvSpPr>
            <a:spLocks noGrp="1" noChangeArrowheads="1"/>
          </p:cNvSpPr>
          <p:nvPr>
            <p:ph type="ctrTitle"/>
          </p:nvPr>
        </p:nvSpPr>
        <p:spPr bwMode="gray">
          <a:xfrm>
            <a:off x="971601" y="3356992"/>
            <a:ext cx="4895938" cy="1551580"/>
          </a:xfrm>
        </p:spPr>
        <p:txBody>
          <a:bodyPr anchor="b"/>
          <a:lstStyle>
            <a:lvl1pPr>
              <a:defRPr sz="2800" baseline="0">
                <a:solidFill>
                  <a:schemeClr val="tx2"/>
                </a:solidFill>
              </a:defRPr>
            </a:lvl1pPr>
          </a:lstStyle>
          <a:p>
            <a:pPr lvl="0"/>
            <a:r>
              <a:rPr lang="en-US" altLang="de-DE" noProof="0" dirty="0" smtClean="0"/>
              <a:t>Titelmasterformat durch Klicken bearbeiten</a:t>
            </a:r>
            <a:endParaRPr lang="de-DE" altLang="de-DE" noProof="0" dirty="0" smtClean="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Grafik 7"/>
          <p:cNvPicPr>
            <a:picLocks/>
          </p:cNvPicPr>
          <p:nvPr/>
        </p:nvPicPr>
        <p:blipFill>
          <a:blip r:embed="rId19"/>
          <a:srcRect/>
          <a:stretch>
            <a:fillRect/>
          </a:stretch>
        </p:blipFill>
        <p:spPr bwMode="auto">
          <a:xfrm>
            <a:off x="7542213" y="390525"/>
            <a:ext cx="1223962" cy="8128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4213" y="620713"/>
            <a:ext cx="6048375" cy="4333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ltLang="de-DE" smtClean="0"/>
              <a:t>Mastertitelformat bearbeiten</a:t>
            </a:r>
          </a:p>
        </p:txBody>
      </p:sp>
      <p:sp>
        <p:nvSpPr>
          <p:cNvPr id="1028" name="Rectangle 3"/>
          <p:cNvSpPr>
            <a:spLocks noGrp="1" noChangeArrowheads="1"/>
          </p:cNvSpPr>
          <p:nvPr>
            <p:ph type="body" idx="1"/>
          </p:nvPr>
        </p:nvSpPr>
        <p:spPr bwMode="auto">
          <a:xfrm>
            <a:off x="684213" y="1484313"/>
            <a:ext cx="7775575" cy="44656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de-DE" altLang="de-DE" smtClean="0"/>
          </a:p>
          <a:p>
            <a:pPr lvl="0"/>
            <a:r>
              <a:rPr lang="de-DE" altLang="de-DE" smtClean="0"/>
              <a:t>Click to edit Master text styles</a:t>
            </a:r>
          </a:p>
          <a:p>
            <a:pPr lvl="1"/>
            <a:r>
              <a:rPr lang="de-DE" altLang="de-DE" smtClean="0"/>
              <a:t>Second level</a:t>
            </a:r>
          </a:p>
          <a:p>
            <a:pPr lvl="2"/>
            <a:r>
              <a:rPr lang="de-DE" altLang="de-DE" smtClean="0"/>
              <a:t>Third level</a:t>
            </a:r>
          </a:p>
          <a:p>
            <a:pPr lvl="3"/>
            <a:r>
              <a:rPr lang="de-DE" altLang="de-DE" smtClean="0"/>
              <a:t>Fourth level</a:t>
            </a:r>
          </a:p>
          <a:p>
            <a:pPr lvl="4"/>
            <a:r>
              <a:rPr lang="de-DE" altLang="de-DE" smtClean="0"/>
              <a:t>Fifth level</a:t>
            </a:r>
          </a:p>
        </p:txBody>
      </p:sp>
      <p:sp>
        <p:nvSpPr>
          <p:cNvPr id="1040" name="Text Box 16"/>
          <p:cNvSpPr txBox="1">
            <a:spLocks noChangeArrowheads="1"/>
          </p:cNvSpPr>
          <p:nvPr/>
        </p:nvSpPr>
        <p:spPr bwMode="auto">
          <a:xfrm>
            <a:off x="7578725" y="6538913"/>
            <a:ext cx="1187450" cy="138112"/>
          </a:xfrm>
          <a:prstGeom prst="rect">
            <a:avLst/>
          </a:prstGeom>
          <a:noFill/>
          <a:ln>
            <a:noFill/>
          </a:ln>
          <a:effectLst/>
          <a:extLst/>
        </p:spPr>
        <p:txBody>
          <a:bodyPr lIns="0" tIns="0" rIns="0" bIns="0">
            <a:spAutoFit/>
          </a:bodyPr>
          <a:lstStyle/>
          <a:p>
            <a:pPr algn="r">
              <a:defRPr/>
            </a:pPr>
            <a:r>
              <a:rPr lang="de-DE" altLang="de-DE" sz="900" dirty="0"/>
              <a:t>Seite </a:t>
            </a:r>
            <a:fld id="{D710AED6-73D1-4DF9-A9C9-AF339AA7E32A}" type="slidenum">
              <a:rPr lang="de-DE" altLang="de-DE" sz="900"/>
              <a:pPr algn="r">
                <a:defRPr/>
              </a:pPr>
              <a:t>‹Nr.›</a:t>
            </a:fld>
            <a:endParaRPr lang="de-DE" altLang="de-DE" sz="900"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697" r:id="rId3"/>
    <p:sldLayoutId id="2147483696" r:id="rId4"/>
    <p:sldLayoutId id="2147483695" r:id="rId5"/>
    <p:sldLayoutId id="2147483700" r:id="rId6"/>
    <p:sldLayoutId id="2147483701" r:id="rId7"/>
    <p:sldLayoutId id="2147483702" r:id="rId8"/>
    <p:sldLayoutId id="2147483703" r:id="rId9"/>
    <p:sldLayoutId id="2147483704" r:id="rId10"/>
    <p:sldLayoutId id="2147483694" r:id="rId11"/>
    <p:sldLayoutId id="2147483693" r:id="rId12"/>
    <p:sldLayoutId id="2147483692" r:id="rId13"/>
    <p:sldLayoutId id="2147483705" r:id="rId14"/>
    <p:sldLayoutId id="2147483706" r:id="rId15"/>
    <p:sldLayoutId id="2147483691" r:id="rId16"/>
    <p:sldLayoutId id="2147483711" r:id="rId17"/>
  </p:sldLayoutIdLst>
  <p:timing>
    <p:tnLst>
      <p:par>
        <p:cTn id="1" dur="indefinite" restart="never" nodeType="tmRoot"/>
      </p:par>
    </p:tnLst>
  </p:timing>
  <p:hf sldNum="0" hdr="0" ftr="0" dt="0"/>
  <p:txStyles>
    <p:titleStyle>
      <a:lvl1pPr algn="l" rtl="0" eaLnBrk="0" fontAlgn="base" hangingPunct="0">
        <a:lnSpc>
          <a:spcPct val="113000"/>
        </a:lnSpc>
        <a:spcBef>
          <a:spcPct val="0"/>
        </a:spcBef>
        <a:spcAft>
          <a:spcPct val="0"/>
        </a:spcAft>
        <a:defRPr sz="2200" b="1">
          <a:solidFill>
            <a:schemeClr val="tx2"/>
          </a:solidFill>
          <a:latin typeface="+mj-lt"/>
          <a:ea typeface="+mj-ea"/>
          <a:cs typeface="+mj-cs"/>
        </a:defRPr>
      </a:lvl1pPr>
      <a:lvl2pPr algn="l" rtl="0" eaLnBrk="0" fontAlgn="base" hangingPunct="0">
        <a:lnSpc>
          <a:spcPct val="113000"/>
        </a:lnSpc>
        <a:spcBef>
          <a:spcPct val="0"/>
        </a:spcBef>
        <a:spcAft>
          <a:spcPct val="0"/>
        </a:spcAft>
        <a:defRPr sz="2200" b="1">
          <a:solidFill>
            <a:schemeClr val="tx2"/>
          </a:solidFill>
          <a:latin typeface="Arial" charset="0"/>
          <a:cs typeface="Arial" charset="0"/>
        </a:defRPr>
      </a:lvl2pPr>
      <a:lvl3pPr algn="l" rtl="0" eaLnBrk="0" fontAlgn="base" hangingPunct="0">
        <a:lnSpc>
          <a:spcPct val="113000"/>
        </a:lnSpc>
        <a:spcBef>
          <a:spcPct val="0"/>
        </a:spcBef>
        <a:spcAft>
          <a:spcPct val="0"/>
        </a:spcAft>
        <a:defRPr sz="2200" b="1">
          <a:solidFill>
            <a:schemeClr val="tx2"/>
          </a:solidFill>
          <a:latin typeface="Arial" charset="0"/>
          <a:cs typeface="Arial" charset="0"/>
        </a:defRPr>
      </a:lvl3pPr>
      <a:lvl4pPr algn="l" rtl="0" eaLnBrk="0" fontAlgn="base" hangingPunct="0">
        <a:lnSpc>
          <a:spcPct val="113000"/>
        </a:lnSpc>
        <a:spcBef>
          <a:spcPct val="0"/>
        </a:spcBef>
        <a:spcAft>
          <a:spcPct val="0"/>
        </a:spcAft>
        <a:defRPr sz="2200" b="1">
          <a:solidFill>
            <a:schemeClr val="tx2"/>
          </a:solidFill>
          <a:latin typeface="Arial" charset="0"/>
          <a:cs typeface="Arial" charset="0"/>
        </a:defRPr>
      </a:lvl4pPr>
      <a:lvl5pPr algn="l" rtl="0" eaLnBrk="0" fontAlgn="base" hangingPunct="0">
        <a:lnSpc>
          <a:spcPct val="113000"/>
        </a:lnSpc>
        <a:spcBef>
          <a:spcPct val="0"/>
        </a:spcBef>
        <a:spcAft>
          <a:spcPct val="0"/>
        </a:spcAft>
        <a:defRPr sz="2200" b="1">
          <a:solidFill>
            <a:schemeClr val="tx2"/>
          </a:solidFill>
          <a:latin typeface="Arial" charset="0"/>
          <a:cs typeface="Arial" charset="0"/>
        </a:defRPr>
      </a:lvl5pPr>
      <a:lvl6pPr marL="457189" algn="l" rtl="0" eaLnBrk="1" fontAlgn="base" hangingPunct="1">
        <a:lnSpc>
          <a:spcPts val="3000"/>
        </a:lnSpc>
        <a:spcBef>
          <a:spcPct val="0"/>
        </a:spcBef>
        <a:spcAft>
          <a:spcPct val="0"/>
        </a:spcAft>
        <a:defRPr sz="2200" b="1">
          <a:solidFill>
            <a:schemeClr val="tx1"/>
          </a:solidFill>
          <a:latin typeface="Arial" charset="0"/>
          <a:cs typeface="Arial" charset="0"/>
        </a:defRPr>
      </a:lvl6pPr>
      <a:lvl7pPr marL="914377" algn="l" rtl="0" eaLnBrk="1" fontAlgn="base" hangingPunct="1">
        <a:lnSpc>
          <a:spcPts val="3000"/>
        </a:lnSpc>
        <a:spcBef>
          <a:spcPct val="0"/>
        </a:spcBef>
        <a:spcAft>
          <a:spcPct val="0"/>
        </a:spcAft>
        <a:defRPr sz="2200" b="1">
          <a:solidFill>
            <a:schemeClr val="tx1"/>
          </a:solidFill>
          <a:latin typeface="Arial" charset="0"/>
          <a:cs typeface="Arial" charset="0"/>
        </a:defRPr>
      </a:lvl7pPr>
      <a:lvl8pPr marL="1371566" algn="l" rtl="0" eaLnBrk="1" fontAlgn="base" hangingPunct="1">
        <a:lnSpc>
          <a:spcPts val="3000"/>
        </a:lnSpc>
        <a:spcBef>
          <a:spcPct val="0"/>
        </a:spcBef>
        <a:spcAft>
          <a:spcPct val="0"/>
        </a:spcAft>
        <a:defRPr sz="2200" b="1">
          <a:solidFill>
            <a:schemeClr val="tx1"/>
          </a:solidFill>
          <a:latin typeface="Arial" charset="0"/>
          <a:cs typeface="Arial" charset="0"/>
        </a:defRPr>
      </a:lvl8pPr>
      <a:lvl9pPr marL="1828754" algn="l" rtl="0" eaLnBrk="1" fontAlgn="base" hangingPunct="1">
        <a:lnSpc>
          <a:spcPts val="3000"/>
        </a:lnSpc>
        <a:spcBef>
          <a:spcPct val="0"/>
        </a:spcBef>
        <a:spcAft>
          <a:spcPct val="0"/>
        </a:spcAft>
        <a:defRPr sz="2200" b="1">
          <a:solidFill>
            <a:schemeClr val="tx1"/>
          </a:solidFill>
          <a:latin typeface="Arial" charset="0"/>
          <a:cs typeface="Arial" charset="0"/>
        </a:defRPr>
      </a:lvl9pPr>
    </p:titleStyle>
    <p:bodyStyle>
      <a:lvl1pPr algn="l" rtl="0" eaLnBrk="0" fontAlgn="base" hangingPunct="0">
        <a:lnSpc>
          <a:spcPct val="102000"/>
        </a:lnSpc>
        <a:spcBef>
          <a:spcPct val="0"/>
        </a:spcBef>
        <a:spcAft>
          <a:spcPct val="0"/>
        </a:spcAft>
        <a:defRPr>
          <a:solidFill>
            <a:schemeClr val="tx1"/>
          </a:solidFill>
          <a:latin typeface="+mn-lt"/>
          <a:ea typeface="+mn-ea"/>
          <a:cs typeface="+mn-cs"/>
        </a:defRPr>
      </a:lvl1pPr>
      <a:lvl2pPr marL="177800" indent="-176213" algn="l" rtl="0" eaLnBrk="0" fontAlgn="base" hangingPunct="0">
        <a:lnSpc>
          <a:spcPct val="102000"/>
        </a:lnSpc>
        <a:spcBef>
          <a:spcPct val="0"/>
        </a:spcBef>
        <a:spcAft>
          <a:spcPct val="0"/>
        </a:spcAft>
        <a:buFont typeface="Wingdings" pitchFamily="2" charset="2"/>
        <a:buChar char="§"/>
        <a:defRPr>
          <a:solidFill>
            <a:schemeClr val="tx1"/>
          </a:solidFill>
          <a:latin typeface="+mn-lt"/>
          <a:cs typeface="+mn-cs"/>
        </a:defRPr>
      </a:lvl2pPr>
      <a:lvl3pPr marL="360363" indent="-179388" algn="l" rtl="0" eaLnBrk="0" fontAlgn="base" hangingPunct="0">
        <a:lnSpc>
          <a:spcPct val="102000"/>
        </a:lnSpc>
        <a:spcBef>
          <a:spcPct val="0"/>
        </a:spcBef>
        <a:spcAft>
          <a:spcPct val="0"/>
        </a:spcAft>
        <a:buFont typeface="Wingdings" pitchFamily="2" charset="2"/>
        <a:buChar char="§"/>
        <a:defRPr>
          <a:solidFill>
            <a:schemeClr val="tx1"/>
          </a:solidFill>
          <a:latin typeface="+mn-lt"/>
          <a:cs typeface="+mn-cs"/>
        </a:defRPr>
      </a:lvl3pPr>
      <a:lvl4pPr marL="541338" indent="-179388" algn="l" rtl="0" eaLnBrk="0" fontAlgn="base" hangingPunct="0">
        <a:lnSpc>
          <a:spcPct val="102000"/>
        </a:lnSpc>
        <a:spcBef>
          <a:spcPct val="0"/>
        </a:spcBef>
        <a:spcAft>
          <a:spcPct val="0"/>
        </a:spcAft>
        <a:buFont typeface="Wingdings" pitchFamily="2" charset="2"/>
        <a:buChar char="§"/>
        <a:defRPr>
          <a:solidFill>
            <a:schemeClr val="tx1"/>
          </a:solidFill>
          <a:latin typeface="+mn-lt"/>
          <a:cs typeface="+mn-cs"/>
        </a:defRPr>
      </a:lvl4pPr>
      <a:lvl5pPr marL="712788" indent="-176213" algn="l" rtl="0" eaLnBrk="0" fontAlgn="base" hangingPunct="0">
        <a:lnSpc>
          <a:spcPct val="102000"/>
        </a:lnSpc>
        <a:spcBef>
          <a:spcPct val="0"/>
        </a:spcBef>
        <a:spcAft>
          <a:spcPct val="0"/>
        </a:spcAft>
        <a:buFont typeface="Wingdings" pitchFamily="2" charset="2"/>
        <a:buChar char="§"/>
        <a:defRPr>
          <a:solidFill>
            <a:schemeClr val="tx1"/>
          </a:solidFill>
          <a:latin typeface="+mn-lt"/>
          <a:cs typeface="+mn-cs"/>
        </a:defRPr>
      </a:lvl5pPr>
      <a:lvl6pPr marL="641335" algn="l" rtl="0" eaLnBrk="1" fontAlgn="base" hangingPunct="1">
        <a:lnSpc>
          <a:spcPts val="2200"/>
        </a:lnSpc>
        <a:spcBef>
          <a:spcPct val="0"/>
        </a:spcBef>
        <a:spcAft>
          <a:spcPct val="0"/>
        </a:spcAft>
        <a:defRPr>
          <a:solidFill>
            <a:schemeClr val="tx1"/>
          </a:solidFill>
          <a:latin typeface="+mn-lt"/>
          <a:cs typeface="+mn-cs"/>
        </a:defRPr>
      </a:lvl6pPr>
      <a:lvl7pPr marL="1098523" algn="l" rtl="0" eaLnBrk="1" fontAlgn="base" hangingPunct="1">
        <a:lnSpc>
          <a:spcPts val="2200"/>
        </a:lnSpc>
        <a:spcBef>
          <a:spcPct val="0"/>
        </a:spcBef>
        <a:spcAft>
          <a:spcPct val="0"/>
        </a:spcAft>
        <a:defRPr>
          <a:solidFill>
            <a:schemeClr val="tx1"/>
          </a:solidFill>
          <a:latin typeface="+mn-lt"/>
          <a:cs typeface="+mn-cs"/>
        </a:defRPr>
      </a:lvl7pPr>
      <a:lvl8pPr marL="1555712" algn="l" rtl="0" eaLnBrk="1" fontAlgn="base" hangingPunct="1">
        <a:lnSpc>
          <a:spcPts val="2200"/>
        </a:lnSpc>
        <a:spcBef>
          <a:spcPct val="0"/>
        </a:spcBef>
        <a:spcAft>
          <a:spcPct val="0"/>
        </a:spcAft>
        <a:defRPr>
          <a:solidFill>
            <a:schemeClr val="tx1"/>
          </a:solidFill>
          <a:latin typeface="+mn-lt"/>
          <a:cs typeface="+mn-cs"/>
        </a:defRPr>
      </a:lvl8pPr>
      <a:lvl9pPr marL="2012900" algn="l" rtl="0" eaLnBrk="1" fontAlgn="base" hangingPunct="1">
        <a:lnSpc>
          <a:spcPts val="2200"/>
        </a:lnSpc>
        <a:spcBef>
          <a:spcPct val="0"/>
        </a:spcBef>
        <a:spcAft>
          <a:spcPct val="0"/>
        </a:spcAft>
        <a:defRPr>
          <a:solidFill>
            <a:schemeClr val="tx1"/>
          </a:solidFill>
          <a:latin typeface="+mn-lt"/>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av.tib.eu/publisher/Projekt+'Open+Education+Resources+with+Ukraine'" TargetMode="External"/><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hyperlink" Target="https://gilab.com/oersi"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hyperlink" Target="http://www.oersi.org/"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13.png"/><Relationship Id="rId4" Type="http://schemas.openxmlformats.org/officeDocument/2006/relationships/image" Target="../media/image34.png"/><Relationship Id="rId9" Type="http://schemas.openxmlformats.org/officeDocument/2006/relationships/image" Target="../media/image39.jp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68.jpg"/></Relationships>
</file>

<file path=ppt/slides/_rels/slide27.xml.rels><?xml version="1.0" encoding="UTF-8" standalone="yes"?>
<Relationships xmlns="http://schemas.openxmlformats.org/package/2006/relationships"><Relationship Id="rId3" Type="http://schemas.openxmlformats.org/officeDocument/2006/relationships/hyperlink" Target="mailto:Nataliya.Butych@zuv.uni-hannover.de" TargetMode="External"/><Relationship Id="rId2" Type="http://schemas.openxmlformats.org/officeDocument/2006/relationships/hyperlink" Target="mailto:Margret.Plank@tib.eu"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hyperlink" Target="https://www.l3s.de/research-at-l3s/all-projects/oer-with-ukraine_informatics/" TargetMode="Externa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s://av.tib.eu/" TargetMode="External"/><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hyperlink" Target="https://oersi.org/" TargetMode="External"/><Relationship Id="rId4" Type="http://schemas.openxmlformats.org/officeDocument/2006/relationships/hyperlink" Target="https://www.twillo.de/oer/web/"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3"/>
          <p:cNvSpPr>
            <a:spLocks noGrp="1" noChangeArrowheads="1"/>
          </p:cNvSpPr>
          <p:nvPr>
            <p:ph type="subTitle" idx="1"/>
          </p:nvPr>
        </p:nvSpPr>
        <p:spPr>
          <a:xfrm>
            <a:off x="1115616" y="5229796"/>
            <a:ext cx="4835525" cy="719484"/>
          </a:xfrm>
        </p:spPr>
        <p:txBody>
          <a:bodyPr/>
          <a:lstStyle/>
          <a:p>
            <a:pPr eaLnBrk="1" hangingPunct="1"/>
            <a:r>
              <a:rPr lang="de-DE" altLang="de-DE" dirty="0" smtClean="0"/>
              <a:t>Prof. Dr. Sören Auer (TIB/LUH)</a:t>
            </a:r>
          </a:p>
          <a:p>
            <a:pPr eaLnBrk="1" hangingPunct="1"/>
            <a:r>
              <a:rPr lang="de-DE" altLang="de-DE" dirty="0" smtClean="0"/>
              <a:t>Margret Plank</a:t>
            </a:r>
            <a:r>
              <a:rPr lang="de-DE" altLang="de-DE" dirty="0"/>
              <a:t> </a:t>
            </a:r>
            <a:r>
              <a:rPr lang="de-DE" altLang="de-DE" dirty="0" smtClean="0"/>
              <a:t>(TIB)</a:t>
            </a:r>
          </a:p>
          <a:p>
            <a:pPr eaLnBrk="1" hangingPunct="1"/>
            <a:r>
              <a:rPr lang="de-DE" altLang="de-DE" dirty="0" smtClean="0"/>
              <a:t>Nataliya Butych (LUH)</a:t>
            </a:r>
          </a:p>
        </p:txBody>
      </p:sp>
      <p:sp>
        <p:nvSpPr>
          <p:cNvPr id="20482" name="Rectangle 2"/>
          <p:cNvSpPr>
            <a:spLocks noGrp="1" noChangeArrowheads="1"/>
          </p:cNvSpPr>
          <p:nvPr>
            <p:ph type="ctrTitle"/>
          </p:nvPr>
        </p:nvSpPr>
        <p:spPr>
          <a:xfrm>
            <a:off x="1082050" y="2380899"/>
            <a:ext cx="5027340" cy="1911524"/>
          </a:xfrm>
        </p:spPr>
        <p:txBody>
          <a:bodyPr/>
          <a:lstStyle/>
          <a:p>
            <a:pPr>
              <a:spcBef>
                <a:spcPts val="0"/>
              </a:spcBef>
              <a:spcAft>
                <a:spcPts val="0"/>
              </a:spcAft>
            </a:pPr>
            <a:r>
              <a:rPr lang="en-US" sz="2000" dirty="0" smtClean="0">
                <a:solidFill>
                  <a:srgbClr val="C21222"/>
                </a:solidFill>
                <a:latin typeface="Arial" panose="020B0604020202020204" pitchFamily="34" charset="0"/>
                <a:cs typeface="Arial" panose="020B0604020202020204" pitchFamily="34" charset="0"/>
                <a:sym typeface="Arial"/>
              </a:rPr>
              <a:t/>
            </a:r>
            <a:br>
              <a:rPr lang="en-US" sz="2000" dirty="0" smtClean="0">
                <a:solidFill>
                  <a:srgbClr val="C21222"/>
                </a:solidFill>
                <a:latin typeface="Arial" panose="020B0604020202020204" pitchFamily="34" charset="0"/>
                <a:cs typeface="Arial" panose="020B0604020202020204" pitchFamily="34" charset="0"/>
                <a:sym typeface="Arial"/>
              </a:rPr>
            </a:br>
            <a:r>
              <a:rPr lang="en-US" sz="2000" dirty="0">
                <a:solidFill>
                  <a:srgbClr val="C21222"/>
                </a:solidFill>
                <a:latin typeface="Arial" panose="020B0604020202020204" pitchFamily="34" charset="0"/>
                <a:cs typeface="Arial" panose="020B0604020202020204" pitchFamily="34" charset="0"/>
                <a:sym typeface="Arial"/>
              </a:rPr>
              <a:t/>
            </a:r>
            <a:br>
              <a:rPr lang="en-US" sz="2000" dirty="0">
                <a:solidFill>
                  <a:srgbClr val="C21222"/>
                </a:solidFill>
                <a:latin typeface="Arial" panose="020B0604020202020204" pitchFamily="34" charset="0"/>
                <a:cs typeface="Arial" panose="020B0604020202020204" pitchFamily="34" charset="0"/>
                <a:sym typeface="Arial"/>
              </a:rPr>
            </a:br>
            <a:r>
              <a:rPr lang="en-US" sz="2000" dirty="0" smtClean="0">
                <a:solidFill>
                  <a:srgbClr val="C21222"/>
                </a:solidFill>
                <a:latin typeface="Arial" panose="020B0604020202020204" pitchFamily="34" charset="0"/>
                <a:cs typeface="Arial" panose="020B0604020202020204" pitchFamily="34" charset="0"/>
                <a:sym typeface="Arial"/>
              </a:rPr>
              <a:t/>
            </a:r>
            <a:br>
              <a:rPr lang="en-US" sz="2000" dirty="0" smtClean="0">
                <a:solidFill>
                  <a:srgbClr val="C21222"/>
                </a:solidFill>
                <a:latin typeface="Arial" panose="020B0604020202020204" pitchFamily="34" charset="0"/>
                <a:cs typeface="Arial" panose="020B0604020202020204" pitchFamily="34" charset="0"/>
                <a:sym typeface="Arial"/>
              </a:rPr>
            </a:br>
            <a:r>
              <a:rPr lang="en-US" sz="2000" dirty="0">
                <a:solidFill>
                  <a:srgbClr val="C21222"/>
                </a:solidFill>
                <a:latin typeface="Arial" panose="020B0604020202020204" pitchFamily="34" charset="0"/>
                <a:cs typeface="Arial" panose="020B0604020202020204" pitchFamily="34" charset="0"/>
                <a:sym typeface="Arial"/>
              </a:rPr>
              <a:t/>
            </a:r>
            <a:br>
              <a:rPr lang="en-US" sz="2000" dirty="0">
                <a:solidFill>
                  <a:srgbClr val="C21222"/>
                </a:solidFill>
                <a:latin typeface="Arial" panose="020B0604020202020204" pitchFamily="34" charset="0"/>
                <a:cs typeface="Arial" panose="020B0604020202020204" pitchFamily="34" charset="0"/>
                <a:sym typeface="Arial"/>
              </a:rPr>
            </a:br>
            <a:r>
              <a:rPr lang="en-US" sz="2000" dirty="0" smtClean="0">
                <a:solidFill>
                  <a:srgbClr val="C21222"/>
                </a:solidFill>
                <a:latin typeface="Arial" panose="020B0604020202020204" pitchFamily="34" charset="0"/>
                <a:cs typeface="Arial" panose="020B0604020202020204" pitchFamily="34" charset="0"/>
                <a:sym typeface="Arial"/>
              </a:rPr>
              <a:t/>
            </a:r>
            <a:br>
              <a:rPr lang="en-US" sz="2000" dirty="0" smtClean="0">
                <a:solidFill>
                  <a:srgbClr val="C21222"/>
                </a:solidFill>
                <a:latin typeface="Arial" panose="020B0604020202020204" pitchFamily="34" charset="0"/>
                <a:cs typeface="Arial" panose="020B0604020202020204" pitchFamily="34" charset="0"/>
                <a:sym typeface="Arial"/>
              </a:rPr>
            </a:br>
            <a:r>
              <a:rPr lang="en-US" sz="2000" dirty="0">
                <a:solidFill>
                  <a:srgbClr val="C21222"/>
                </a:solidFill>
                <a:latin typeface="Arial" panose="020B0604020202020204" pitchFamily="34" charset="0"/>
                <a:cs typeface="Arial" panose="020B0604020202020204" pitchFamily="34" charset="0"/>
                <a:sym typeface="Arial"/>
              </a:rPr>
              <a:t/>
            </a:r>
            <a:br>
              <a:rPr lang="en-US" sz="2000" dirty="0">
                <a:solidFill>
                  <a:srgbClr val="C21222"/>
                </a:solidFill>
                <a:latin typeface="Arial" panose="020B0604020202020204" pitchFamily="34" charset="0"/>
                <a:cs typeface="Arial" panose="020B0604020202020204" pitchFamily="34" charset="0"/>
                <a:sym typeface="Arial"/>
              </a:rPr>
            </a:br>
            <a:r>
              <a:rPr lang="en-US" sz="2000" dirty="0" smtClean="0">
                <a:solidFill>
                  <a:srgbClr val="C21222"/>
                </a:solidFill>
                <a:latin typeface="Arial" panose="020B0604020202020204" pitchFamily="34" charset="0"/>
                <a:cs typeface="Arial" panose="020B0604020202020204" pitchFamily="34" charset="0"/>
                <a:sym typeface="Arial"/>
              </a:rPr>
              <a:t/>
            </a:r>
            <a:br>
              <a:rPr lang="en-US" sz="2000" dirty="0" smtClean="0">
                <a:solidFill>
                  <a:srgbClr val="C21222"/>
                </a:solidFill>
                <a:latin typeface="Arial" panose="020B0604020202020204" pitchFamily="34" charset="0"/>
                <a:cs typeface="Arial" panose="020B0604020202020204" pitchFamily="34" charset="0"/>
                <a:sym typeface="Arial"/>
              </a:rPr>
            </a:br>
            <a:r>
              <a:rPr lang="en-US" sz="2000" dirty="0">
                <a:solidFill>
                  <a:srgbClr val="C21222"/>
                </a:solidFill>
                <a:latin typeface="Arial" panose="020B0604020202020204" pitchFamily="34" charset="0"/>
                <a:cs typeface="Arial" panose="020B0604020202020204" pitchFamily="34" charset="0"/>
                <a:sym typeface="Arial"/>
              </a:rPr>
              <a:t/>
            </a:r>
            <a:br>
              <a:rPr lang="en-US" sz="2000" dirty="0">
                <a:solidFill>
                  <a:srgbClr val="C21222"/>
                </a:solidFill>
                <a:latin typeface="Arial" panose="020B0604020202020204" pitchFamily="34" charset="0"/>
                <a:cs typeface="Arial" panose="020B0604020202020204" pitchFamily="34" charset="0"/>
                <a:sym typeface="Arial"/>
              </a:rPr>
            </a:br>
            <a:r>
              <a:rPr lang="en-US" sz="2000" dirty="0" smtClean="0">
                <a:solidFill>
                  <a:srgbClr val="C21222"/>
                </a:solidFill>
                <a:latin typeface="Arial" panose="020B0604020202020204" pitchFamily="34" charset="0"/>
                <a:cs typeface="Arial" panose="020B0604020202020204" pitchFamily="34" charset="0"/>
                <a:sym typeface="Arial"/>
              </a:rPr>
              <a:t/>
            </a:r>
            <a:br>
              <a:rPr lang="en-US" sz="2000" dirty="0" smtClean="0">
                <a:solidFill>
                  <a:srgbClr val="C21222"/>
                </a:solidFill>
                <a:latin typeface="Arial" panose="020B0604020202020204" pitchFamily="34" charset="0"/>
                <a:cs typeface="Arial" panose="020B0604020202020204" pitchFamily="34" charset="0"/>
                <a:sym typeface="Arial"/>
              </a:rPr>
            </a:br>
            <a:r>
              <a:rPr lang="en-US" sz="2000" dirty="0" smtClean="0">
                <a:solidFill>
                  <a:srgbClr val="C21222"/>
                </a:solidFill>
                <a:latin typeface="Arial" panose="020B0604020202020204" pitchFamily="34" charset="0"/>
                <a:cs typeface="Arial" panose="020B0604020202020204" pitchFamily="34" charset="0"/>
                <a:sym typeface="Arial"/>
              </a:rPr>
              <a:t>Ukraine </a:t>
            </a:r>
            <a:r>
              <a:rPr lang="en-US" sz="2000" dirty="0">
                <a:solidFill>
                  <a:srgbClr val="C21222"/>
                </a:solidFill>
                <a:latin typeface="Arial" panose="020B0604020202020204" pitchFamily="34" charset="0"/>
                <a:cs typeface="Arial" panose="020B0604020202020204" pitchFamily="34" charset="0"/>
                <a:sym typeface="Arial"/>
              </a:rPr>
              <a:t>Digital: </a:t>
            </a:r>
            <a:r>
              <a:rPr lang="en-US" sz="2000" dirty="0" smtClean="0">
                <a:solidFill>
                  <a:srgbClr val="C21222"/>
                </a:solidFill>
                <a:latin typeface="Arial" panose="020B0604020202020204" pitchFamily="34" charset="0"/>
                <a:cs typeface="Arial" panose="020B0604020202020204" pitchFamily="34" charset="0"/>
                <a:sym typeface="Arial"/>
              </a:rPr>
              <a:t>“Ensuring </a:t>
            </a:r>
            <a:r>
              <a:rPr lang="en-US" sz="2000" dirty="0">
                <a:solidFill>
                  <a:srgbClr val="C21222"/>
                </a:solidFill>
                <a:latin typeface="Arial" panose="020B0604020202020204" pitchFamily="34" charset="0"/>
                <a:cs typeface="Arial" panose="020B0604020202020204" pitchFamily="34" charset="0"/>
                <a:sym typeface="Arial"/>
              </a:rPr>
              <a:t>academic success in times of </a:t>
            </a:r>
            <a:r>
              <a:rPr lang="en-US" sz="2000" dirty="0" smtClean="0">
                <a:solidFill>
                  <a:srgbClr val="C21222"/>
                </a:solidFill>
                <a:latin typeface="Arial" panose="020B0604020202020204" pitchFamily="34" charset="0"/>
                <a:cs typeface="Arial" panose="020B0604020202020204" pitchFamily="34" charset="0"/>
                <a:sym typeface="Arial"/>
              </a:rPr>
              <a:t>crisis” </a:t>
            </a:r>
            <a:r>
              <a:rPr lang="en-US" sz="2000" dirty="0">
                <a:solidFill>
                  <a:srgbClr val="C21222"/>
                </a:solidFill>
                <a:latin typeface="Arial" panose="020B0604020202020204" pitchFamily="34" charset="0"/>
                <a:cs typeface="Arial" panose="020B0604020202020204" pitchFamily="34" charset="0"/>
                <a:sym typeface="Arial"/>
              </a:rPr>
              <a:t>funded by</a:t>
            </a:r>
            <a:r>
              <a:rPr lang="en-US" sz="2000" dirty="0" smtClean="0">
                <a:solidFill>
                  <a:srgbClr val="C21222"/>
                </a:solidFill>
                <a:latin typeface="Arial" panose="020B0604020202020204" pitchFamily="34" charset="0"/>
                <a:cs typeface="Arial" panose="020B0604020202020204" pitchFamily="34" charset="0"/>
                <a:sym typeface="Arial"/>
              </a:rPr>
              <a:t>:</a:t>
            </a:r>
            <a:br>
              <a:rPr lang="en-US" sz="2000" dirty="0" smtClean="0">
                <a:solidFill>
                  <a:srgbClr val="C21222"/>
                </a:solidFill>
                <a:latin typeface="Arial" panose="020B0604020202020204" pitchFamily="34" charset="0"/>
                <a:cs typeface="Arial" panose="020B0604020202020204" pitchFamily="34" charset="0"/>
                <a:sym typeface="Arial"/>
              </a:rPr>
            </a:br>
            <a:r>
              <a:rPr lang="en-US" sz="2000" dirty="0">
                <a:solidFill>
                  <a:srgbClr val="00519E"/>
                </a:solidFill>
                <a:latin typeface="Arial" panose="020B0604020202020204" pitchFamily="34" charset="0"/>
                <a:cs typeface="Arial" panose="020B0604020202020204" pitchFamily="34" charset="0"/>
                <a:sym typeface="Arial"/>
              </a:rPr>
              <a:t/>
            </a:r>
            <a:br>
              <a:rPr lang="en-US" sz="2000" dirty="0">
                <a:solidFill>
                  <a:srgbClr val="00519E"/>
                </a:solidFill>
                <a:latin typeface="Arial" panose="020B0604020202020204" pitchFamily="34" charset="0"/>
                <a:cs typeface="Arial" panose="020B0604020202020204" pitchFamily="34" charset="0"/>
                <a:sym typeface="Arial"/>
              </a:rPr>
            </a:br>
            <a:endParaRPr lang="en-US" sz="2000" dirty="0">
              <a:latin typeface="Arial" panose="020B0604020202020204" pitchFamily="34" charset="0"/>
              <a:cs typeface="Arial" panose="020B0604020202020204" pitchFamily="34" charset="0"/>
            </a:endParaRPr>
          </a:p>
        </p:txBody>
      </p:sp>
      <p:pic>
        <p:nvPicPr>
          <p:cNvPr id="4" name="Google Shape;70;p7"/>
          <p:cNvPicPr preferRelativeResize="0"/>
          <p:nvPr/>
        </p:nvPicPr>
        <p:blipFill rotWithShape="1">
          <a:blip r:embed="rId3">
            <a:alphaModFix/>
          </a:blip>
          <a:srcRect/>
          <a:stretch/>
        </p:blipFill>
        <p:spPr>
          <a:xfrm>
            <a:off x="6156176" y="2492896"/>
            <a:ext cx="2354610" cy="1362133"/>
          </a:xfrm>
          <a:prstGeom prst="rect">
            <a:avLst/>
          </a:prstGeom>
          <a:noFill/>
          <a:ln>
            <a:noFill/>
          </a:ln>
        </p:spPr>
      </p:pic>
      <p:pic>
        <p:nvPicPr>
          <p:cNvPr id="5" name="Google Shape;69;p7"/>
          <p:cNvPicPr preferRelativeResize="0"/>
          <p:nvPr/>
        </p:nvPicPr>
        <p:blipFill rotWithShape="1">
          <a:blip r:embed="rId4">
            <a:alphaModFix/>
          </a:blip>
          <a:srcRect/>
          <a:stretch/>
        </p:blipFill>
        <p:spPr>
          <a:xfrm>
            <a:off x="1547664" y="3789040"/>
            <a:ext cx="2160240" cy="864096"/>
          </a:xfrm>
          <a:prstGeom prst="rect">
            <a:avLst/>
          </a:prstGeom>
          <a:noFill/>
          <a:ln>
            <a:noFill/>
          </a:ln>
        </p:spPr>
      </p:pic>
      <p:pic>
        <p:nvPicPr>
          <p:cNvPr id="6" name="Google Shape;68;p7"/>
          <p:cNvPicPr preferRelativeResize="0"/>
          <p:nvPr/>
        </p:nvPicPr>
        <p:blipFill rotWithShape="1">
          <a:blip r:embed="rId5">
            <a:alphaModFix/>
          </a:blip>
          <a:srcRect t="16150" b="17543"/>
          <a:stretch/>
        </p:blipFill>
        <p:spPr>
          <a:xfrm>
            <a:off x="3555523" y="3780458"/>
            <a:ext cx="1952581" cy="872678"/>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18"/>
          <p:cNvPicPr preferRelativeResize="0"/>
          <p:nvPr/>
        </p:nvPicPr>
        <p:blipFill>
          <a:blip r:embed="rId3">
            <a:alphaModFix/>
          </a:blip>
          <a:stretch>
            <a:fillRect/>
          </a:stretch>
        </p:blipFill>
        <p:spPr>
          <a:xfrm>
            <a:off x="5148064" y="1556792"/>
            <a:ext cx="3878148" cy="2939752"/>
          </a:xfrm>
          <a:prstGeom prst="rect">
            <a:avLst/>
          </a:prstGeom>
          <a:ln>
            <a:noFill/>
          </a:ln>
          <a:effectLst>
            <a:outerShdw blurRad="292100" dist="139700" dir="2700000" algn="tl" rotWithShape="0">
              <a:srgbClr val="333333">
                <a:alpha val="65000"/>
              </a:srgbClr>
            </a:outerShdw>
          </a:effectLst>
        </p:spPr>
      </p:pic>
      <p:sp>
        <p:nvSpPr>
          <p:cNvPr id="3" name="Textplatzhalter 2"/>
          <p:cNvSpPr>
            <a:spLocks noGrp="1"/>
          </p:cNvSpPr>
          <p:nvPr>
            <p:ph type="body" idx="1"/>
          </p:nvPr>
        </p:nvSpPr>
        <p:spPr>
          <a:xfrm>
            <a:off x="503634" y="1412776"/>
            <a:ext cx="4356398" cy="4536504"/>
          </a:xfrm>
        </p:spPr>
        <p:txBody>
          <a:bodyPr/>
          <a:lstStyle/>
          <a:p>
            <a:pPr indent="-271463">
              <a:lnSpc>
                <a:spcPct val="120000"/>
              </a:lnSpc>
              <a:spcBef>
                <a:spcPts val="0"/>
              </a:spcBef>
              <a:buClr>
                <a:schemeClr val="dk1"/>
              </a:buClr>
              <a:buSzPts val="2100"/>
              <a:buFont typeface="Wingdings" panose="05000000000000000000" pitchFamily="2" charset="2"/>
              <a:buChar char="§"/>
            </a:pPr>
            <a:r>
              <a:rPr lang="en-US" dirty="0">
                <a:latin typeface="Arial" panose="020B0604020202020204" pitchFamily="34" charset="0"/>
                <a:cs typeface="Arial" panose="020B0604020202020204" pitchFamily="34" charset="0"/>
              </a:rPr>
              <a:t>Open portal for sharing scientific videos</a:t>
            </a:r>
          </a:p>
          <a:p>
            <a:pPr indent="-271463">
              <a:lnSpc>
                <a:spcPct val="120000"/>
              </a:lnSpc>
              <a:spcBef>
                <a:spcPts val="0"/>
              </a:spcBef>
              <a:buClr>
                <a:schemeClr val="dk1"/>
              </a:buClr>
              <a:buSzPts val="2100"/>
              <a:buFont typeface="Wingdings" panose="05000000000000000000" pitchFamily="2" charset="2"/>
              <a:buChar char="§"/>
            </a:pPr>
            <a:r>
              <a:rPr lang="en-US" dirty="0">
                <a:latin typeface="Arial" panose="020B0604020202020204" pitchFamily="34" charset="0"/>
                <a:cs typeface="Arial" panose="020B0604020202020204" pitchFamily="34" charset="0"/>
              </a:rPr>
              <a:t>More than 40,000 quality-checked videos (German / English / Ukraine)</a:t>
            </a:r>
          </a:p>
          <a:p>
            <a:pPr indent="-271463">
              <a:lnSpc>
                <a:spcPct val="120000"/>
              </a:lnSpc>
              <a:spcBef>
                <a:spcPts val="0"/>
              </a:spcBef>
              <a:buClr>
                <a:schemeClr val="dk1"/>
              </a:buClr>
              <a:buSzPts val="2100"/>
              <a:buFont typeface="Wingdings" panose="05000000000000000000" pitchFamily="2" charset="2"/>
              <a:buChar char="§"/>
            </a:pPr>
            <a:r>
              <a:rPr lang="en-US" dirty="0">
                <a:latin typeface="Arial" panose="020B0604020202020204" pitchFamily="34" charset="0"/>
                <a:cs typeface="Arial" panose="020B0604020202020204" pitchFamily="34" charset="0"/>
              </a:rPr>
              <a:t>All scientific subjects, with a focus on architecture, chemistry, computer science, physics, mathematics, engineering</a:t>
            </a:r>
          </a:p>
          <a:p>
            <a:pPr indent="-271463">
              <a:lnSpc>
                <a:spcPct val="120000"/>
              </a:lnSpc>
              <a:spcBef>
                <a:spcPts val="0"/>
              </a:spcBef>
              <a:buClr>
                <a:schemeClr val="dk1"/>
              </a:buClr>
              <a:buSzPts val="2100"/>
              <a:buFont typeface="Wingdings" panose="05000000000000000000" pitchFamily="2" charset="2"/>
              <a:buChar char="§"/>
            </a:pPr>
            <a:r>
              <a:rPr lang="en-US" dirty="0">
                <a:latin typeface="Arial" panose="020B0604020202020204" pitchFamily="34" charset="0"/>
                <a:cs typeface="Arial" panose="020B0604020202020204" pitchFamily="34" charset="0"/>
              </a:rPr>
              <a:t>Conference and lecture recordings, teaching/learning videos, experiments, video abstracts, simulations, visualized research data, documentaries</a:t>
            </a:r>
          </a:p>
          <a:p>
            <a:pPr indent="-271463">
              <a:lnSpc>
                <a:spcPct val="120000"/>
              </a:lnSpc>
              <a:spcBef>
                <a:spcPts val="0"/>
              </a:spcBef>
              <a:buClr>
                <a:schemeClr val="dk1"/>
              </a:buClr>
              <a:buSzPts val="2100"/>
              <a:buFont typeface="Wingdings" panose="05000000000000000000" pitchFamily="2" charset="2"/>
              <a:buChar char="§"/>
            </a:pPr>
            <a:r>
              <a:rPr lang="en-US" dirty="0">
                <a:latin typeface="Arial" panose="020B0604020202020204" pitchFamily="34" charset="0"/>
                <a:cs typeface="Arial" panose="020B0604020202020204" pitchFamily="34" charset="0"/>
              </a:rPr>
              <a:t>Predominantly under Creative Commons licenses (CC</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214313" indent="-214313">
              <a:spcBef>
                <a:spcPts val="0"/>
              </a:spcBef>
              <a:buFont typeface="Wingdings" panose="05000000000000000000" pitchFamily="2" charset="2"/>
              <a:buChar char="§"/>
            </a:pPr>
            <a:endParaRPr lang="en-US" sz="1350" dirty="0">
              <a:latin typeface="Rotis Sans Serif Std" panose="020B0503030202020304" pitchFamily="34" charset="0"/>
            </a:endParaRPr>
          </a:p>
        </p:txBody>
      </p:sp>
      <p:sp>
        <p:nvSpPr>
          <p:cNvPr id="6" name="Titel 1"/>
          <p:cNvSpPr txBox="1">
            <a:spLocks/>
          </p:cNvSpPr>
          <p:nvPr/>
        </p:nvSpPr>
        <p:spPr bwMode="auto">
          <a:xfrm>
            <a:off x="683568" y="548680"/>
            <a:ext cx="6048672"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de-DE" kern="0" dirty="0" err="1" smtClean="0"/>
              <a:t>Sustainable</a:t>
            </a:r>
            <a:r>
              <a:rPr lang="de-DE" kern="0" dirty="0" smtClean="0"/>
              <a:t> Infrastructure: </a:t>
            </a:r>
          </a:p>
          <a:p>
            <a:r>
              <a:rPr lang="de-DE" kern="0" dirty="0" smtClean="0"/>
              <a:t>TIB AV-Portal</a:t>
            </a:r>
            <a:endParaRPr lang="de-DE" kern="0" dirty="0"/>
          </a:p>
        </p:txBody>
      </p:sp>
      <p:pic>
        <p:nvPicPr>
          <p:cNvPr id="5" name="Google Shape;14;p1" descr="luh_logo_rgb_ppt"/>
          <p:cNvPicPr preferRelativeResize="0"/>
          <p:nvPr/>
        </p:nvPicPr>
        <p:blipFill rotWithShape="1">
          <a:blip r:embed="rId4">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25075546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19"/>
          <p:cNvSpPr txBox="1"/>
          <p:nvPr/>
        </p:nvSpPr>
        <p:spPr>
          <a:xfrm>
            <a:off x="503634" y="1484784"/>
            <a:ext cx="6624666" cy="4358094"/>
          </a:xfrm>
          <a:prstGeom prst="rect">
            <a:avLst/>
          </a:prstGeom>
          <a:noFill/>
          <a:ln>
            <a:noFill/>
          </a:ln>
        </p:spPr>
        <p:txBody>
          <a:bodyPr spcFirstLastPara="1" wrap="square" lIns="68569" tIns="68569" rIns="68569" bIns="68569" anchor="t" anchorCtr="0">
            <a:spAutoFit/>
          </a:bodyPr>
          <a:lstStyle/>
          <a:p>
            <a:pPr marL="342900" indent="-271463">
              <a:lnSpc>
                <a:spcPct val="120000"/>
              </a:lnSpc>
              <a:spcBef>
                <a:spcPts val="0"/>
              </a:spcBef>
              <a:spcAft>
                <a:spcPts val="0"/>
              </a:spcAft>
              <a:buClr>
                <a:schemeClr val="dk1"/>
              </a:buClr>
              <a:buSzPts val="21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Hosting of the videos in the video repository</a:t>
            </a:r>
            <a:endParaRPr dirty="0">
              <a:solidFill>
                <a:schemeClr val="dk1"/>
              </a:solidFill>
              <a:latin typeface="Arial" panose="020B0604020202020204" pitchFamily="34" charset="0"/>
              <a:cs typeface="Arial" panose="020B0604020202020204" pitchFamily="34" charset="0"/>
            </a:endParaRPr>
          </a:p>
          <a:p>
            <a:pPr marL="342900" indent="-271463">
              <a:lnSpc>
                <a:spcPct val="120000"/>
              </a:lnSpc>
              <a:spcBef>
                <a:spcPts val="0"/>
              </a:spcBef>
              <a:spcAft>
                <a:spcPts val="0"/>
              </a:spcAft>
              <a:buClr>
                <a:schemeClr val="dk1"/>
              </a:buClr>
              <a:buSzPts val="21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Standardized metadata</a:t>
            </a:r>
            <a:endParaRPr dirty="0">
              <a:solidFill>
                <a:schemeClr val="dk1"/>
              </a:solidFill>
              <a:latin typeface="Arial" panose="020B0604020202020204" pitchFamily="34" charset="0"/>
              <a:cs typeface="Arial" panose="020B0604020202020204" pitchFamily="34" charset="0"/>
            </a:endParaRPr>
          </a:p>
          <a:p>
            <a:pPr marL="342900" indent="-271463">
              <a:lnSpc>
                <a:spcPct val="120000"/>
              </a:lnSpc>
              <a:spcBef>
                <a:spcPts val="0"/>
              </a:spcBef>
              <a:spcAft>
                <a:spcPts val="0"/>
              </a:spcAft>
              <a:buClr>
                <a:schemeClr val="dk1"/>
              </a:buClr>
              <a:buSzPts val="21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Permanent citation capability: DOI / MFID, </a:t>
            </a:r>
          </a:p>
          <a:p>
            <a:pPr marL="71438">
              <a:lnSpc>
                <a:spcPct val="120000"/>
              </a:lnSpc>
              <a:spcBef>
                <a:spcPts val="0"/>
              </a:spcBef>
              <a:spcAft>
                <a:spcPts val="0"/>
              </a:spcAft>
              <a:buClr>
                <a:schemeClr val="dk1"/>
              </a:buClr>
              <a:buSzPts val="2100"/>
            </a:pPr>
            <a:r>
              <a:rPr lang="en-US" dirty="0">
                <a:solidFill>
                  <a:schemeClr val="dk1"/>
                </a:solidFill>
                <a:latin typeface="Arial" panose="020B0604020202020204" pitchFamily="34" charset="0"/>
                <a:cs typeface="Arial" panose="020B0604020202020204" pitchFamily="34" charset="0"/>
              </a:rPr>
              <a:t>     ORCID, ROR, EIDR</a:t>
            </a:r>
            <a:endParaRPr dirty="0">
              <a:solidFill>
                <a:schemeClr val="dk1"/>
              </a:solidFill>
              <a:latin typeface="Arial" panose="020B0604020202020204" pitchFamily="34" charset="0"/>
              <a:cs typeface="Arial" panose="020B0604020202020204" pitchFamily="34" charset="0"/>
            </a:endParaRPr>
          </a:p>
          <a:p>
            <a:pPr marL="342900" indent="-271463">
              <a:lnSpc>
                <a:spcPct val="120000"/>
              </a:lnSpc>
              <a:spcBef>
                <a:spcPts val="0"/>
              </a:spcBef>
              <a:spcAft>
                <a:spcPts val="0"/>
              </a:spcAft>
              <a:buClr>
                <a:schemeClr val="dk1"/>
              </a:buClr>
              <a:buSzPts val="21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Linking to accompanying materials/articles </a:t>
            </a:r>
          </a:p>
          <a:p>
            <a:pPr marL="71438">
              <a:lnSpc>
                <a:spcPct val="120000"/>
              </a:lnSpc>
              <a:spcBef>
                <a:spcPts val="0"/>
              </a:spcBef>
              <a:spcAft>
                <a:spcPts val="0"/>
              </a:spcAft>
              <a:buClr>
                <a:schemeClr val="dk1"/>
              </a:buClr>
              <a:buSzPts val="2100"/>
            </a:pPr>
            <a:r>
              <a:rPr lang="en-US" dirty="0">
                <a:solidFill>
                  <a:schemeClr val="dk1"/>
                </a:solidFill>
                <a:latin typeface="Arial" panose="020B0604020202020204" pitchFamily="34" charset="0"/>
                <a:cs typeface="Arial" panose="020B0604020202020204" pitchFamily="34" charset="0"/>
              </a:rPr>
              <a:t>      and vice versa via DOI</a:t>
            </a:r>
            <a:endParaRPr dirty="0">
              <a:solidFill>
                <a:schemeClr val="dk1"/>
              </a:solidFill>
              <a:latin typeface="Arial" panose="020B0604020202020204" pitchFamily="34" charset="0"/>
              <a:cs typeface="Arial" panose="020B0604020202020204" pitchFamily="34" charset="0"/>
            </a:endParaRPr>
          </a:p>
          <a:p>
            <a:pPr marL="342900" indent="-271463">
              <a:lnSpc>
                <a:spcPct val="120000"/>
              </a:lnSpc>
              <a:spcBef>
                <a:spcPts val="0"/>
              </a:spcBef>
              <a:spcAft>
                <a:spcPts val="0"/>
              </a:spcAft>
              <a:buClr>
                <a:schemeClr val="dk1"/>
              </a:buClr>
              <a:buSzPts val="21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Embed codes</a:t>
            </a:r>
            <a:endParaRPr dirty="0">
              <a:solidFill>
                <a:schemeClr val="dk1"/>
              </a:solidFill>
              <a:latin typeface="Arial" panose="020B0604020202020204" pitchFamily="34" charset="0"/>
              <a:cs typeface="Arial" panose="020B0604020202020204" pitchFamily="34" charset="0"/>
            </a:endParaRPr>
          </a:p>
          <a:p>
            <a:pPr marL="342900" indent="-271463">
              <a:lnSpc>
                <a:spcPct val="120000"/>
              </a:lnSpc>
              <a:spcBef>
                <a:spcPts val="0"/>
              </a:spcBef>
              <a:spcAft>
                <a:spcPts val="0"/>
              </a:spcAft>
              <a:buClr>
                <a:schemeClr val="dk1"/>
              </a:buClr>
              <a:buSzPts val="21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Long-term archiving in Rosetta / </a:t>
            </a:r>
            <a:r>
              <a:rPr lang="en-US" dirty="0" err="1">
                <a:solidFill>
                  <a:schemeClr val="dk1"/>
                </a:solidFill>
                <a:latin typeface="Arial" panose="020B0604020202020204" pitchFamily="34" charset="0"/>
                <a:cs typeface="Arial" panose="020B0604020202020204" pitchFamily="34" charset="0"/>
              </a:rPr>
              <a:t>ExLibris</a:t>
            </a:r>
            <a:endParaRPr dirty="0">
              <a:solidFill>
                <a:schemeClr val="dk1"/>
              </a:solidFill>
              <a:latin typeface="Arial" panose="020B0604020202020204" pitchFamily="34" charset="0"/>
              <a:cs typeface="Arial" panose="020B0604020202020204" pitchFamily="34" charset="0"/>
            </a:endParaRPr>
          </a:p>
          <a:p>
            <a:pPr marL="342900" indent="-271463">
              <a:lnSpc>
                <a:spcPct val="120000"/>
              </a:lnSpc>
              <a:spcBef>
                <a:spcPts val="0"/>
              </a:spcBef>
              <a:spcAft>
                <a:spcPts val="0"/>
              </a:spcAft>
              <a:buClr>
                <a:schemeClr val="dk1"/>
              </a:buClr>
              <a:buSzPts val="21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Legally compliant publishing practices / license management</a:t>
            </a:r>
            <a:endParaRPr dirty="0">
              <a:solidFill>
                <a:schemeClr val="dk1"/>
              </a:solidFill>
              <a:latin typeface="Arial" panose="020B0604020202020204" pitchFamily="34" charset="0"/>
              <a:cs typeface="Arial" panose="020B0604020202020204" pitchFamily="34" charset="0"/>
            </a:endParaRPr>
          </a:p>
          <a:p>
            <a:pPr marL="342900" indent="-271463">
              <a:lnSpc>
                <a:spcPct val="120000"/>
              </a:lnSpc>
              <a:spcBef>
                <a:spcPts val="0"/>
              </a:spcBef>
              <a:spcAft>
                <a:spcPts val="0"/>
              </a:spcAft>
              <a:buClr>
                <a:schemeClr val="dk1"/>
              </a:buClr>
              <a:buSzPts val="21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Described in RDF (published as Linked Open Data)</a:t>
            </a:r>
            <a:endParaRPr dirty="0">
              <a:solidFill>
                <a:schemeClr val="dk1"/>
              </a:solidFill>
              <a:latin typeface="Arial" panose="020B0604020202020204" pitchFamily="34" charset="0"/>
              <a:cs typeface="Arial" panose="020B0604020202020204" pitchFamily="34" charset="0"/>
            </a:endParaRPr>
          </a:p>
          <a:p>
            <a:pPr marL="342900" indent="-271463">
              <a:lnSpc>
                <a:spcPct val="120000"/>
              </a:lnSpc>
              <a:spcBef>
                <a:spcPts val="0"/>
              </a:spcBef>
              <a:spcAft>
                <a:spcPts val="0"/>
              </a:spcAft>
              <a:buClr>
                <a:schemeClr val="dk1"/>
              </a:buClr>
              <a:buSzPts val="21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Provided free of advertising</a:t>
            </a:r>
            <a:endParaRPr dirty="0">
              <a:solidFill>
                <a:schemeClr val="dk1"/>
              </a:solidFill>
              <a:latin typeface="Arial" panose="020B0604020202020204" pitchFamily="34" charset="0"/>
              <a:cs typeface="Arial" panose="020B0604020202020204" pitchFamily="34" charset="0"/>
            </a:endParaRPr>
          </a:p>
          <a:p>
            <a:pPr marL="342900" indent="-271463">
              <a:lnSpc>
                <a:spcPct val="120000"/>
              </a:lnSpc>
              <a:spcBef>
                <a:spcPts val="0"/>
              </a:spcBef>
              <a:spcAft>
                <a:spcPts val="0"/>
              </a:spcAft>
              <a:buClr>
                <a:schemeClr val="dk1"/>
              </a:buClr>
              <a:buSzPts val="21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Provided in compliance with data protection laws</a:t>
            </a:r>
            <a:endParaRPr dirty="0">
              <a:solidFill>
                <a:schemeClr val="dk1"/>
              </a:solidFill>
              <a:latin typeface="Arial" panose="020B0604020202020204" pitchFamily="34" charset="0"/>
              <a:cs typeface="Arial" panose="020B0604020202020204" pitchFamily="34" charset="0"/>
            </a:endParaRPr>
          </a:p>
          <a:p>
            <a:pPr marL="257175" indent="-257175">
              <a:spcBef>
                <a:spcPts val="0"/>
              </a:spcBef>
              <a:spcAft>
                <a:spcPts val="0"/>
              </a:spcAft>
              <a:buFont typeface="Wingdings" panose="05000000000000000000" pitchFamily="2" charset="2"/>
              <a:buChar char="§"/>
            </a:pPr>
            <a:endParaRPr sz="1500" dirty="0">
              <a:solidFill>
                <a:schemeClr val="dk1"/>
              </a:solidFill>
              <a:latin typeface="Rotis Sans Serif Std" panose="020B0503030202020304" pitchFamily="34" charset="0"/>
            </a:endParaRPr>
          </a:p>
        </p:txBody>
      </p:sp>
      <p:pic>
        <p:nvPicPr>
          <p:cNvPr id="6" name="Google Shape;184;p20"/>
          <p:cNvPicPr preferRelativeResize="0"/>
          <p:nvPr/>
        </p:nvPicPr>
        <p:blipFill>
          <a:blip r:embed="rId3">
            <a:alphaModFix/>
          </a:blip>
          <a:stretch>
            <a:fillRect/>
          </a:stretch>
        </p:blipFill>
        <p:spPr>
          <a:xfrm>
            <a:off x="5467302" y="1510927"/>
            <a:ext cx="3569194" cy="2357490"/>
          </a:xfrm>
          <a:prstGeom prst="rect">
            <a:avLst/>
          </a:prstGeom>
          <a:noFill/>
          <a:ln>
            <a:noFill/>
          </a:ln>
        </p:spPr>
      </p:pic>
      <p:sp>
        <p:nvSpPr>
          <p:cNvPr id="7" name="Titel 1"/>
          <p:cNvSpPr txBox="1">
            <a:spLocks/>
          </p:cNvSpPr>
          <p:nvPr/>
        </p:nvSpPr>
        <p:spPr bwMode="auto">
          <a:xfrm>
            <a:off x="683568" y="548680"/>
            <a:ext cx="6048672"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de-DE" kern="0" dirty="0" smtClean="0"/>
              <a:t>TIB AV-Portal: Services</a:t>
            </a:r>
            <a:endParaRPr lang="de-DE" kern="0" dirty="0"/>
          </a:p>
        </p:txBody>
      </p:sp>
      <p:pic>
        <p:nvPicPr>
          <p:cNvPr id="5" name="Google Shape;14;p1" descr="luh_logo_rgb_ppt"/>
          <p:cNvPicPr preferRelativeResize="0"/>
          <p:nvPr/>
        </p:nvPicPr>
        <p:blipFill rotWithShape="1">
          <a:blip r:embed="rId4">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2516649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2" name="Google Shape;192;p21"/>
          <p:cNvSpPr txBox="1"/>
          <p:nvPr/>
        </p:nvSpPr>
        <p:spPr>
          <a:xfrm>
            <a:off x="503634" y="1585161"/>
            <a:ext cx="4542946" cy="4508135"/>
          </a:xfrm>
          <a:prstGeom prst="rect">
            <a:avLst/>
          </a:prstGeom>
          <a:noFill/>
          <a:ln>
            <a:noFill/>
          </a:ln>
        </p:spPr>
        <p:txBody>
          <a:bodyPr spcFirstLastPara="1" wrap="square" lIns="68569" tIns="68569" rIns="68569" bIns="68569" anchor="t" anchorCtr="0">
            <a:spAutoFit/>
          </a:bodyPr>
          <a:lstStyle/>
          <a:p>
            <a:pPr marL="342900" indent="-276225">
              <a:lnSpc>
                <a:spcPct val="120000"/>
              </a:lnSpc>
              <a:spcBef>
                <a:spcPts val="0"/>
              </a:spcBef>
              <a:spcAft>
                <a:spcPts val="0"/>
              </a:spcAft>
              <a:buClr>
                <a:schemeClr val="dk1"/>
              </a:buClr>
              <a:buSzPts val="22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Channel OER with Ukraine</a:t>
            </a:r>
            <a:endParaRPr dirty="0">
              <a:solidFill>
                <a:schemeClr val="dk1"/>
              </a:solidFill>
              <a:latin typeface="Arial" panose="020B0604020202020204" pitchFamily="34" charset="0"/>
              <a:cs typeface="Arial" panose="020B0604020202020204" pitchFamily="34" charset="0"/>
            </a:endParaRPr>
          </a:p>
          <a:p>
            <a:pPr marL="342900" indent="-276225">
              <a:lnSpc>
                <a:spcPct val="120000"/>
              </a:lnSpc>
              <a:spcBef>
                <a:spcPts val="0"/>
              </a:spcBef>
              <a:spcAft>
                <a:spcPts val="0"/>
              </a:spcAft>
              <a:buClr>
                <a:schemeClr val="dk1"/>
              </a:buClr>
              <a:buSzPts val="22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162 videos from biomedicine, material science, AI, Big Data, Knowledge Engineering, Neural Networks </a:t>
            </a:r>
            <a:r>
              <a:rPr lang="en-US" dirty="0" smtClean="0">
                <a:solidFill>
                  <a:schemeClr val="dk1"/>
                </a:solidFill>
                <a:latin typeface="Arial" panose="020B0604020202020204" pitchFamily="34" charset="0"/>
                <a:cs typeface="Arial" panose="020B0604020202020204" pitchFamily="34" charset="0"/>
              </a:rPr>
              <a:t>and Deep </a:t>
            </a:r>
            <a:r>
              <a:rPr lang="en-US" dirty="0">
                <a:solidFill>
                  <a:schemeClr val="dk1"/>
                </a:solidFill>
                <a:latin typeface="Arial" panose="020B0604020202020204" pitchFamily="34" charset="0"/>
                <a:cs typeface="Arial" panose="020B0604020202020204" pitchFamily="34" charset="0"/>
              </a:rPr>
              <a:t>Learning, IT Management, Programming, Cloud Technology, Web Design, Image Analysis….</a:t>
            </a:r>
          </a:p>
          <a:p>
            <a:pPr marL="342900" indent="-276225">
              <a:lnSpc>
                <a:spcPct val="120000"/>
              </a:lnSpc>
              <a:spcBef>
                <a:spcPts val="0"/>
              </a:spcBef>
              <a:spcAft>
                <a:spcPts val="0"/>
              </a:spcAft>
              <a:buClr>
                <a:schemeClr val="dk1"/>
              </a:buClr>
              <a:buSzPts val="22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All videos are subtitled in English and Ukrainian</a:t>
            </a:r>
            <a:endParaRPr dirty="0">
              <a:solidFill>
                <a:schemeClr val="dk1"/>
              </a:solidFill>
              <a:latin typeface="Arial" panose="020B0604020202020204" pitchFamily="34" charset="0"/>
              <a:cs typeface="Arial" panose="020B0604020202020204" pitchFamily="34" charset="0"/>
            </a:endParaRPr>
          </a:p>
          <a:p>
            <a:pPr marL="342900" indent="-276225">
              <a:lnSpc>
                <a:spcPct val="120000"/>
              </a:lnSpc>
              <a:spcBef>
                <a:spcPts val="0"/>
              </a:spcBef>
              <a:spcAft>
                <a:spcPts val="0"/>
              </a:spcAft>
              <a:buClr>
                <a:schemeClr val="dk1"/>
              </a:buClr>
              <a:buSzPts val="22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Project Intro / Outro / Logo</a:t>
            </a:r>
            <a:endParaRPr dirty="0">
              <a:solidFill>
                <a:schemeClr val="dk1"/>
              </a:solidFill>
              <a:latin typeface="Arial" panose="020B0604020202020204" pitchFamily="34" charset="0"/>
              <a:cs typeface="Arial" panose="020B0604020202020204" pitchFamily="34" charset="0"/>
            </a:endParaRPr>
          </a:p>
          <a:p>
            <a:pPr marL="342900" indent="-276225">
              <a:lnSpc>
                <a:spcPct val="120000"/>
              </a:lnSpc>
              <a:spcBef>
                <a:spcPts val="0"/>
              </a:spcBef>
              <a:spcAft>
                <a:spcPts val="0"/>
              </a:spcAft>
              <a:buClr>
                <a:schemeClr val="dk1"/>
              </a:buClr>
              <a:buSzPts val="22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Described with standardized Metadata</a:t>
            </a:r>
            <a:endParaRPr dirty="0">
              <a:solidFill>
                <a:schemeClr val="dk1"/>
              </a:solidFill>
              <a:latin typeface="Arial" panose="020B0604020202020204" pitchFamily="34" charset="0"/>
              <a:cs typeface="Arial" panose="020B0604020202020204" pitchFamily="34" charset="0"/>
            </a:endParaRPr>
          </a:p>
          <a:p>
            <a:pPr marL="342900" indent="-276225">
              <a:lnSpc>
                <a:spcPct val="120000"/>
              </a:lnSpc>
              <a:spcBef>
                <a:spcPts val="0"/>
              </a:spcBef>
              <a:spcAft>
                <a:spcPts val="0"/>
              </a:spcAft>
              <a:buClr>
                <a:schemeClr val="dk1"/>
              </a:buClr>
              <a:buSzPts val="2200"/>
              <a:buFont typeface="Wingdings" panose="05000000000000000000" pitchFamily="2" charset="2"/>
              <a:buChar char="§"/>
            </a:pPr>
            <a:r>
              <a:rPr lang="en-US" dirty="0" err="1">
                <a:solidFill>
                  <a:schemeClr val="dk1"/>
                </a:solidFill>
                <a:latin typeface="Arial" panose="020B0604020202020204" pitchFamily="34" charset="0"/>
                <a:cs typeface="Arial" panose="020B0604020202020204" pitchFamily="34" charset="0"/>
              </a:rPr>
              <a:t>Licence</a:t>
            </a:r>
            <a:r>
              <a:rPr lang="en-US" dirty="0">
                <a:solidFill>
                  <a:schemeClr val="dk1"/>
                </a:solidFill>
                <a:latin typeface="Arial" panose="020B0604020202020204" pitchFamily="34" charset="0"/>
                <a:cs typeface="Arial" panose="020B0604020202020204" pitchFamily="34" charset="0"/>
              </a:rPr>
              <a:t> Agreement (CC-</a:t>
            </a:r>
            <a:r>
              <a:rPr lang="en-US" dirty="0" err="1">
                <a:solidFill>
                  <a:schemeClr val="dk1"/>
                </a:solidFill>
                <a:latin typeface="Arial" panose="020B0604020202020204" pitchFamily="34" charset="0"/>
                <a:cs typeface="Arial" panose="020B0604020202020204" pitchFamily="34" charset="0"/>
              </a:rPr>
              <a:t>licenced</a:t>
            </a:r>
            <a:r>
              <a:rPr lang="en-US" dirty="0">
                <a:solidFill>
                  <a:schemeClr val="dk1"/>
                </a:solidFill>
                <a:latin typeface="Arial" panose="020B0604020202020204" pitchFamily="34" charset="0"/>
                <a:cs typeface="Arial" panose="020B0604020202020204" pitchFamily="34" charset="0"/>
              </a:rPr>
              <a:t>)</a:t>
            </a:r>
            <a:endParaRPr dirty="0">
              <a:solidFill>
                <a:schemeClr val="dk1"/>
              </a:solidFill>
              <a:latin typeface="Arial" panose="020B0604020202020204" pitchFamily="34" charset="0"/>
              <a:cs typeface="Arial" panose="020B0604020202020204" pitchFamily="34" charset="0"/>
            </a:endParaRPr>
          </a:p>
          <a:p>
            <a:pPr marL="257175" indent="-257175">
              <a:lnSpc>
                <a:spcPct val="150000"/>
              </a:lnSpc>
              <a:spcBef>
                <a:spcPts val="0"/>
              </a:spcBef>
              <a:spcAft>
                <a:spcPts val="0"/>
              </a:spcAft>
              <a:buFont typeface="Wingdings" panose="05000000000000000000" pitchFamily="2" charset="2"/>
              <a:buChar char="§"/>
            </a:pPr>
            <a:endParaRPr sz="1650" dirty="0">
              <a:solidFill>
                <a:schemeClr val="dk1"/>
              </a:solidFill>
              <a:latin typeface="Rotis Sans Serif Std" panose="020B0503030202020304" pitchFamily="34" charset="0"/>
            </a:endParaRPr>
          </a:p>
        </p:txBody>
      </p:sp>
      <p:sp>
        <p:nvSpPr>
          <p:cNvPr id="193" name="Google Shape;193;p21"/>
          <p:cNvSpPr txBox="1"/>
          <p:nvPr/>
        </p:nvSpPr>
        <p:spPr>
          <a:xfrm>
            <a:off x="5105413" y="5854780"/>
            <a:ext cx="3571043" cy="477031"/>
          </a:xfrm>
          <a:prstGeom prst="rect">
            <a:avLst/>
          </a:prstGeom>
          <a:noFill/>
          <a:ln>
            <a:noFill/>
          </a:ln>
        </p:spPr>
        <p:txBody>
          <a:bodyPr spcFirstLastPara="1" wrap="square" lIns="68569" tIns="68569" rIns="68569" bIns="68569" anchor="t" anchorCtr="0">
            <a:spAutoFit/>
          </a:bodyPr>
          <a:lstStyle/>
          <a:p>
            <a:pPr algn="ctr">
              <a:spcBef>
                <a:spcPts val="0"/>
              </a:spcBef>
              <a:spcAft>
                <a:spcPts val="0"/>
              </a:spcAft>
            </a:pPr>
            <a:r>
              <a:rPr lang="de-DE" sz="1100" dirty="0" smtClean="0">
                <a:latin typeface="Arial" panose="020B0604020202020204" pitchFamily="34" charset="0"/>
                <a:cs typeface="Arial" panose="020B0604020202020204" pitchFamily="34" charset="0"/>
                <a:hlinkClick r:id="rId3"/>
              </a:rPr>
              <a:t>https</a:t>
            </a:r>
            <a:r>
              <a:rPr lang="de-DE" sz="1100" dirty="0">
                <a:latin typeface="Arial" panose="020B0604020202020204" pitchFamily="34" charset="0"/>
                <a:cs typeface="Arial" panose="020B0604020202020204" pitchFamily="34" charset="0"/>
                <a:hlinkClick r:id="rId3"/>
              </a:rPr>
              <a:t>://av.tib.eu/publisher/Projekt+%</a:t>
            </a:r>
            <a:r>
              <a:rPr lang="de-DE" sz="1100" dirty="0" smtClean="0">
                <a:latin typeface="Arial" panose="020B0604020202020204" pitchFamily="34" charset="0"/>
                <a:cs typeface="Arial" panose="020B0604020202020204" pitchFamily="34" charset="0"/>
                <a:hlinkClick r:id="rId3"/>
              </a:rPr>
              <a:t>27Open+Education+Resources+with+Ukraine%27</a:t>
            </a:r>
            <a:endParaRPr lang="de-DE" sz="1100" dirty="0" smtClean="0">
              <a:latin typeface="Arial" panose="020B0604020202020204" pitchFamily="34" charset="0"/>
              <a:cs typeface="Arial" panose="020B0604020202020204" pitchFamily="34" charset="0"/>
            </a:endParaRPr>
          </a:p>
        </p:txBody>
      </p:sp>
      <p:pic>
        <p:nvPicPr>
          <p:cNvPr id="8" name="Grafik 7" descr="Bildschirmausschnit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0440" y="1772816"/>
            <a:ext cx="4159577" cy="1647755"/>
          </a:xfrm>
          <a:prstGeom prst="rect">
            <a:avLst/>
          </a:prstGeom>
        </p:spPr>
      </p:pic>
      <p:pic>
        <p:nvPicPr>
          <p:cNvPr id="9" name="Grafik 8" descr="Bildschirmausschnit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0205" y="3224926"/>
            <a:ext cx="4179203" cy="1222521"/>
          </a:xfrm>
          <a:prstGeom prst="rect">
            <a:avLst/>
          </a:prstGeom>
        </p:spPr>
      </p:pic>
      <p:pic>
        <p:nvPicPr>
          <p:cNvPr id="10" name="Grafik 9" descr="Bildschirmausschnit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0205" y="4375646"/>
            <a:ext cx="4198968" cy="1141586"/>
          </a:xfrm>
          <a:prstGeom prst="rect">
            <a:avLst/>
          </a:prstGeom>
        </p:spPr>
      </p:pic>
      <p:sp>
        <p:nvSpPr>
          <p:cNvPr id="11" name="Titel 1"/>
          <p:cNvSpPr txBox="1">
            <a:spLocks/>
          </p:cNvSpPr>
          <p:nvPr/>
        </p:nvSpPr>
        <p:spPr bwMode="auto">
          <a:xfrm>
            <a:off x="683568" y="548680"/>
            <a:ext cx="6048672"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de-DE" kern="0" dirty="0" smtClean="0"/>
              <a:t>Project Channel OER </a:t>
            </a:r>
            <a:r>
              <a:rPr lang="de-DE" kern="0" dirty="0" err="1" smtClean="0"/>
              <a:t>with</a:t>
            </a:r>
            <a:r>
              <a:rPr lang="de-DE" kern="0" dirty="0" smtClean="0"/>
              <a:t> Ukraine</a:t>
            </a:r>
            <a:endParaRPr lang="de-DE" kern="0" dirty="0"/>
          </a:p>
        </p:txBody>
      </p:sp>
      <p:pic>
        <p:nvPicPr>
          <p:cNvPr id="12" name="Google Shape;14;p1" descr="luh_logo_rgb_ppt"/>
          <p:cNvPicPr preferRelativeResize="0"/>
          <p:nvPr/>
        </p:nvPicPr>
        <p:blipFill rotWithShape="1">
          <a:blip r:embed="rId7">
            <a:alphaModFix/>
          </a:blip>
          <a:srcRect/>
          <a:stretch/>
        </p:blipFill>
        <p:spPr>
          <a:xfrm>
            <a:off x="5724128" y="620685"/>
            <a:ext cx="1656184" cy="495941"/>
          </a:xfrm>
          <a:prstGeom prst="rect">
            <a:avLst/>
          </a:prstGeom>
          <a:noFill/>
          <a:ln>
            <a:noFill/>
          </a:ln>
        </p:spPr>
      </p:pic>
      <p:sp>
        <p:nvSpPr>
          <p:cNvPr id="2" name="Textfeld 1"/>
          <p:cNvSpPr txBox="1"/>
          <p:nvPr/>
        </p:nvSpPr>
        <p:spPr>
          <a:xfrm>
            <a:off x="5105413" y="5554588"/>
            <a:ext cx="3560590" cy="307777"/>
          </a:xfrm>
          <a:prstGeom prst="rect">
            <a:avLst/>
          </a:prstGeom>
          <a:noFill/>
        </p:spPr>
        <p:txBody>
          <a:bodyPr wrap="none" rtlCol="0">
            <a:spAutoFit/>
          </a:bodyPr>
          <a:lstStyle/>
          <a:p>
            <a:r>
              <a:rPr lang="de-DE" sz="1400" dirty="0" smtClean="0"/>
              <a:t>Link </a:t>
            </a:r>
            <a:r>
              <a:rPr lang="de-DE" sz="1400" dirty="0" err="1" smtClean="0"/>
              <a:t>to</a:t>
            </a:r>
            <a:r>
              <a:rPr lang="de-DE" sz="1400" dirty="0" smtClean="0"/>
              <a:t> Project Channel OER </a:t>
            </a:r>
            <a:r>
              <a:rPr lang="de-DE" sz="1400" dirty="0" err="1" smtClean="0"/>
              <a:t>with</a:t>
            </a:r>
            <a:r>
              <a:rPr lang="de-DE" sz="1400" dirty="0" smtClean="0"/>
              <a:t> Ukraine:</a:t>
            </a:r>
            <a:endParaRPr lang="de-DE" sz="1400" dirty="0"/>
          </a:p>
        </p:txBody>
      </p:sp>
    </p:spTree>
    <p:extLst>
      <p:ext uri="{BB962C8B-B14F-4D97-AF65-F5344CB8AC3E}">
        <p14:creationId xmlns:p14="http://schemas.microsoft.com/office/powerpoint/2010/main" val="9178205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22"/>
          <p:cNvSpPr txBox="1"/>
          <p:nvPr/>
        </p:nvSpPr>
        <p:spPr>
          <a:xfrm>
            <a:off x="503634" y="1268760"/>
            <a:ext cx="4665888" cy="4281150"/>
          </a:xfrm>
          <a:prstGeom prst="rect">
            <a:avLst/>
          </a:prstGeom>
          <a:noFill/>
          <a:ln>
            <a:noFill/>
          </a:ln>
        </p:spPr>
        <p:txBody>
          <a:bodyPr spcFirstLastPara="1" wrap="square" lIns="68569" tIns="68569" rIns="68569" bIns="68569" anchor="t" anchorCtr="0">
            <a:spAutoFit/>
          </a:bodyPr>
          <a:lstStyle/>
          <a:p>
            <a:pPr marL="66675">
              <a:lnSpc>
                <a:spcPct val="120000"/>
              </a:lnSpc>
              <a:spcBef>
                <a:spcPts val="375"/>
              </a:spcBef>
              <a:spcAft>
                <a:spcPts val="0"/>
              </a:spcAft>
              <a:buClr>
                <a:schemeClr val="dk1"/>
              </a:buClr>
              <a:buSzPts val="2200"/>
            </a:pPr>
            <a:endParaRPr lang="en-US" dirty="0">
              <a:solidFill>
                <a:schemeClr val="dk1"/>
              </a:solidFill>
              <a:latin typeface="Arial" panose="020B0604020202020204" pitchFamily="34" charset="0"/>
              <a:cs typeface="Arial" panose="020B0604020202020204" pitchFamily="34" charset="0"/>
            </a:endParaRPr>
          </a:p>
          <a:p>
            <a:pPr marL="342900" indent="-276225">
              <a:lnSpc>
                <a:spcPct val="120000"/>
              </a:lnSpc>
              <a:spcBef>
                <a:spcPts val="375"/>
              </a:spcBef>
              <a:spcAft>
                <a:spcPts val="0"/>
              </a:spcAft>
              <a:buClr>
                <a:schemeClr val="dk1"/>
              </a:buClr>
              <a:buSzPts val="22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International Search index for OER in higher education</a:t>
            </a:r>
          </a:p>
          <a:p>
            <a:pPr marL="342900" indent="-276225">
              <a:lnSpc>
                <a:spcPct val="120000"/>
              </a:lnSpc>
              <a:spcBef>
                <a:spcPts val="375"/>
              </a:spcBef>
              <a:spcAft>
                <a:spcPts val="0"/>
              </a:spcAft>
              <a:buClr>
                <a:schemeClr val="dk1"/>
              </a:buClr>
              <a:buSzPts val="22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Productive operation since 04/2021</a:t>
            </a:r>
            <a:endParaRPr dirty="0">
              <a:solidFill>
                <a:schemeClr val="dk1"/>
              </a:solidFill>
              <a:latin typeface="Arial" panose="020B0604020202020204" pitchFamily="34" charset="0"/>
              <a:cs typeface="Arial" panose="020B0604020202020204" pitchFamily="34" charset="0"/>
            </a:endParaRPr>
          </a:p>
          <a:p>
            <a:pPr marL="342900" indent="-276225">
              <a:lnSpc>
                <a:spcPct val="120000"/>
              </a:lnSpc>
              <a:spcBef>
                <a:spcPts val="0"/>
              </a:spcBef>
              <a:spcAft>
                <a:spcPts val="0"/>
              </a:spcAft>
              <a:buClr>
                <a:schemeClr val="dk1"/>
              </a:buClr>
              <a:buSzPts val="22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approx. 70.000 educational resources from more than 80 universities from 17 sources, incl. TIB </a:t>
            </a:r>
            <a:r>
              <a:rPr lang="en-US" dirty="0" smtClean="0">
                <a:solidFill>
                  <a:schemeClr val="dk1"/>
                </a:solidFill>
                <a:latin typeface="Arial" panose="020B0604020202020204" pitchFamily="34" charset="0"/>
                <a:cs typeface="Arial" panose="020B0604020202020204" pitchFamily="34" charset="0"/>
              </a:rPr>
              <a:t>V-Portal</a:t>
            </a:r>
            <a:endParaRPr dirty="0">
              <a:solidFill>
                <a:schemeClr val="dk1"/>
              </a:solidFill>
              <a:latin typeface="Arial" panose="020B0604020202020204" pitchFamily="34" charset="0"/>
              <a:cs typeface="Arial" panose="020B0604020202020204" pitchFamily="34" charset="0"/>
            </a:endParaRPr>
          </a:p>
          <a:p>
            <a:pPr marL="342900" indent="-276225">
              <a:lnSpc>
                <a:spcPct val="120000"/>
              </a:lnSpc>
              <a:spcBef>
                <a:spcPts val="0"/>
              </a:spcBef>
              <a:spcAft>
                <a:spcPts val="0"/>
              </a:spcAft>
              <a:buClr>
                <a:schemeClr val="dk1"/>
              </a:buClr>
              <a:buSzPts val="22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Integrated e.g. in OER Portal twillo.de</a:t>
            </a:r>
            <a:endParaRPr dirty="0">
              <a:solidFill>
                <a:schemeClr val="dk1"/>
              </a:solidFill>
              <a:latin typeface="Arial" panose="020B0604020202020204" pitchFamily="34" charset="0"/>
              <a:cs typeface="Arial" panose="020B0604020202020204" pitchFamily="34" charset="0"/>
            </a:endParaRPr>
          </a:p>
          <a:p>
            <a:pPr marL="342900" indent="-276225">
              <a:lnSpc>
                <a:spcPct val="120000"/>
              </a:lnSpc>
              <a:spcBef>
                <a:spcPts val="0"/>
              </a:spcBef>
              <a:spcAft>
                <a:spcPts val="0"/>
              </a:spcAft>
              <a:buClr>
                <a:schemeClr val="dk1"/>
              </a:buClr>
              <a:buSzPts val="22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Interface in DE/EN and Ukrainian</a:t>
            </a:r>
            <a:endParaRPr dirty="0">
              <a:solidFill>
                <a:schemeClr val="dk1"/>
              </a:solidFill>
              <a:latin typeface="Arial" panose="020B0604020202020204" pitchFamily="34" charset="0"/>
              <a:cs typeface="Arial" panose="020B0604020202020204" pitchFamily="34" charset="0"/>
            </a:endParaRPr>
          </a:p>
          <a:p>
            <a:pPr marL="342900" indent="-276225">
              <a:lnSpc>
                <a:spcPct val="120000"/>
              </a:lnSpc>
              <a:spcBef>
                <a:spcPts val="0"/>
              </a:spcBef>
              <a:spcAft>
                <a:spcPts val="0"/>
              </a:spcAft>
              <a:buClr>
                <a:schemeClr val="dk1"/>
              </a:buClr>
              <a:buSzPts val="22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Cross-lingual search </a:t>
            </a:r>
            <a:endParaRPr dirty="0">
              <a:solidFill>
                <a:schemeClr val="dk1"/>
              </a:solidFill>
              <a:latin typeface="Arial" panose="020B0604020202020204" pitchFamily="34" charset="0"/>
              <a:cs typeface="Arial" panose="020B0604020202020204" pitchFamily="34" charset="0"/>
            </a:endParaRPr>
          </a:p>
          <a:p>
            <a:pPr marL="342900" indent="-276225">
              <a:lnSpc>
                <a:spcPct val="120000"/>
              </a:lnSpc>
              <a:spcBef>
                <a:spcPts val="0"/>
              </a:spcBef>
              <a:spcAft>
                <a:spcPts val="0"/>
              </a:spcAft>
              <a:buClr>
                <a:schemeClr val="dk1"/>
              </a:buClr>
              <a:buSzPts val="2200"/>
              <a:buFont typeface="Wingdings" panose="05000000000000000000" pitchFamily="2" charset="2"/>
              <a:buChar char="§"/>
            </a:pPr>
            <a:r>
              <a:rPr lang="en-US" dirty="0">
                <a:solidFill>
                  <a:schemeClr val="dk1"/>
                </a:solidFill>
                <a:latin typeface="Arial" panose="020B0604020202020204" pitchFamily="34" charset="0"/>
                <a:cs typeface="Arial" panose="020B0604020202020204" pitchFamily="34" charset="0"/>
              </a:rPr>
              <a:t>Open Source on </a:t>
            </a:r>
            <a:r>
              <a:rPr lang="en-US" dirty="0" err="1">
                <a:solidFill>
                  <a:schemeClr val="dk1"/>
                </a:solidFill>
                <a:latin typeface="Arial" panose="020B0604020202020204" pitchFamily="34" charset="0"/>
                <a:cs typeface="Arial" panose="020B0604020202020204" pitchFamily="34" charset="0"/>
              </a:rPr>
              <a:t>Gitlab</a:t>
            </a:r>
            <a:endParaRPr lang="en-US" dirty="0">
              <a:solidFill>
                <a:schemeClr val="dk1"/>
              </a:solidFill>
              <a:latin typeface="Arial" panose="020B0604020202020204" pitchFamily="34" charset="0"/>
              <a:cs typeface="Arial" panose="020B0604020202020204" pitchFamily="34" charset="0"/>
            </a:endParaRPr>
          </a:p>
          <a:p>
            <a:pPr marL="66675">
              <a:lnSpc>
                <a:spcPct val="120000"/>
              </a:lnSpc>
              <a:spcBef>
                <a:spcPts val="0"/>
              </a:spcBef>
              <a:spcAft>
                <a:spcPts val="0"/>
              </a:spcAft>
              <a:buClr>
                <a:schemeClr val="dk1"/>
              </a:buClr>
              <a:buSzPts val="2200"/>
            </a:pPr>
            <a:r>
              <a:rPr lang="en-US" u="sng" dirty="0">
                <a:solidFill>
                  <a:schemeClr val="dk1"/>
                </a:solidFill>
                <a:latin typeface="Arial" panose="020B0604020202020204" pitchFamily="34" charset="0"/>
                <a:cs typeface="Arial" panose="020B0604020202020204" pitchFamily="34" charset="0"/>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a:t>
            </a:r>
            <a:r>
              <a:rPr lang="en-US" u="sng" dirty="0">
                <a:solidFill>
                  <a:schemeClr val="dk1"/>
                </a:solidFill>
                <a:latin typeface="Arial" panose="020B0604020202020204" pitchFamily="34" charset="0"/>
                <a:cs typeface="Arial" panose="020B0604020202020204" pitchFamily="34" charset="0"/>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://gitlab.com/oersi</a:t>
            </a:r>
            <a:endParaRPr u="sng" dirty="0">
              <a:solidFill>
                <a:schemeClr val="dk1"/>
              </a:solidFill>
              <a:latin typeface="Arial" panose="020B0604020202020204" pitchFamily="34" charset="0"/>
              <a:cs typeface="Arial" panose="020B0604020202020204" pitchFamily="34" charset="0"/>
            </a:endParaRPr>
          </a:p>
        </p:txBody>
      </p:sp>
      <p:pic>
        <p:nvPicPr>
          <p:cNvPr id="201" name="Google Shape;201;p22"/>
          <p:cNvPicPr preferRelativeResize="0"/>
          <p:nvPr/>
        </p:nvPicPr>
        <p:blipFill>
          <a:blip r:embed="rId4">
            <a:alphaModFix/>
          </a:blip>
          <a:stretch>
            <a:fillRect/>
          </a:stretch>
        </p:blipFill>
        <p:spPr>
          <a:xfrm>
            <a:off x="5124973" y="1876506"/>
            <a:ext cx="3903783" cy="1653864"/>
          </a:xfrm>
          <a:prstGeom prst="rect">
            <a:avLst/>
          </a:prstGeom>
          <a:ln>
            <a:noFill/>
          </a:ln>
          <a:effectLst>
            <a:outerShdw blurRad="292100" dist="139700" dir="2700000" algn="tl" rotWithShape="0">
              <a:srgbClr val="333333">
                <a:alpha val="65000"/>
              </a:srgbClr>
            </a:outerShdw>
          </a:effectLst>
        </p:spPr>
      </p:pic>
      <p:sp>
        <p:nvSpPr>
          <p:cNvPr id="202" name="Google Shape;202;p22"/>
          <p:cNvSpPr txBox="1"/>
          <p:nvPr/>
        </p:nvSpPr>
        <p:spPr>
          <a:xfrm>
            <a:off x="5080424" y="3789040"/>
            <a:ext cx="3992880" cy="360076"/>
          </a:xfrm>
          <a:prstGeom prst="rect">
            <a:avLst/>
          </a:prstGeom>
          <a:noFill/>
          <a:ln>
            <a:noFill/>
          </a:ln>
        </p:spPr>
        <p:txBody>
          <a:bodyPr spcFirstLastPara="1" wrap="square" lIns="68569" tIns="68569" rIns="68569" bIns="68569" anchor="t" anchorCtr="0">
            <a:spAutoFit/>
          </a:bodyPr>
          <a:lstStyle/>
          <a:p>
            <a:pPr>
              <a:lnSpc>
                <a:spcPct val="80000"/>
              </a:lnSpc>
              <a:spcBef>
                <a:spcPts val="0"/>
              </a:spcBef>
              <a:spcAft>
                <a:spcPts val="0"/>
              </a:spcAft>
              <a:buClr>
                <a:schemeClr val="dk1"/>
              </a:buClr>
              <a:buSzPts val="1100"/>
            </a:pPr>
            <a:r>
              <a:rPr lang="en-US" dirty="0">
                <a:latin typeface="Arial" panose="020B0604020202020204" pitchFamily="34" charset="0"/>
                <a:cs typeface="Arial" panose="020B0604020202020204" pitchFamily="34" charset="0"/>
                <a:hlinkClick r:id="rId5"/>
              </a:rPr>
              <a:t>www.oersi.org</a:t>
            </a:r>
            <a:r>
              <a:rPr lang="en-US" sz="1650" dirty="0">
                <a:latin typeface="Rotis Sans Serif Std" panose="020B0503030202020304" pitchFamily="34" charset="0"/>
              </a:rPr>
              <a:t> </a:t>
            </a:r>
            <a:endParaRPr dirty="0">
              <a:solidFill>
                <a:schemeClr val="tx1"/>
              </a:solidFill>
              <a:latin typeface="Rotis Sans Serif Std" panose="020B0503030202020304" pitchFamily="34" charset="0"/>
            </a:endParaRPr>
          </a:p>
        </p:txBody>
      </p:sp>
      <p:sp>
        <p:nvSpPr>
          <p:cNvPr id="8" name="Titel 1"/>
          <p:cNvSpPr txBox="1">
            <a:spLocks/>
          </p:cNvSpPr>
          <p:nvPr/>
        </p:nvSpPr>
        <p:spPr bwMode="auto">
          <a:xfrm>
            <a:off x="683568" y="548680"/>
            <a:ext cx="6048672"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de-DE" kern="0" dirty="0" smtClean="0"/>
              <a:t>OER Search Index OERSI</a:t>
            </a:r>
            <a:endParaRPr lang="de-DE" kern="0" dirty="0"/>
          </a:p>
        </p:txBody>
      </p:sp>
      <p:pic>
        <p:nvPicPr>
          <p:cNvPr id="6" name="Google Shape;14;p1" descr="luh_logo_rgb_ppt"/>
          <p:cNvPicPr preferRelativeResize="0"/>
          <p:nvPr/>
        </p:nvPicPr>
        <p:blipFill rotWithShape="1">
          <a:blip r:embed="rId6">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15112067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6" name="Google Shape;226;p25"/>
          <p:cNvSpPr txBox="1">
            <a:spLocks noGrp="1"/>
          </p:cNvSpPr>
          <p:nvPr>
            <p:ph type="body" idx="1"/>
          </p:nvPr>
        </p:nvSpPr>
        <p:spPr>
          <a:xfrm>
            <a:off x="971600" y="1660620"/>
            <a:ext cx="5071752" cy="2848500"/>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0" indent="0">
              <a:lnSpc>
                <a:spcPct val="100000"/>
              </a:lnSpc>
              <a:spcBef>
                <a:spcPts val="0"/>
              </a:spcBef>
              <a:buNone/>
            </a:pPr>
            <a:r>
              <a:rPr lang="en-US" b="1" dirty="0" smtClean="0">
                <a:solidFill>
                  <a:schemeClr val="dk1"/>
                </a:solidFill>
                <a:sym typeface="Arial"/>
              </a:rPr>
              <a:t>Associated </a:t>
            </a:r>
            <a:r>
              <a:rPr lang="en-US" b="1" dirty="0">
                <a:solidFill>
                  <a:schemeClr val="dk1"/>
                </a:solidFill>
                <a:sym typeface="Arial"/>
              </a:rPr>
              <a:t>institutions and academic staff:</a:t>
            </a:r>
            <a:endParaRPr b="1" dirty="0">
              <a:solidFill>
                <a:schemeClr val="dk1"/>
              </a:solidFill>
              <a:sym typeface="Arial"/>
            </a:endParaRPr>
          </a:p>
          <a:p>
            <a:pPr marL="0" indent="0">
              <a:lnSpc>
                <a:spcPct val="100000"/>
              </a:lnSpc>
              <a:spcBef>
                <a:spcPts val="0"/>
              </a:spcBef>
              <a:buNone/>
            </a:pPr>
            <a:endParaRPr b="1" dirty="0"/>
          </a:p>
          <a:p>
            <a:pPr marL="557213" lvl="1" indent="-214313">
              <a:lnSpc>
                <a:spcPct val="100000"/>
              </a:lnSpc>
              <a:spcBef>
                <a:spcPts val="240"/>
              </a:spcBef>
              <a:buClr>
                <a:schemeClr val="lt2"/>
              </a:buClr>
              <a:buSzPts val="1600"/>
              <a:buFont typeface="Noto Sans Symbols"/>
              <a:buChar char="▪"/>
            </a:pPr>
            <a:r>
              <a:rPr lang="en-US" dirty="0">
                <a:solidFill>
                  <a:schemeClr val="dk1"/>
                </a:solidFill>
                <a:sym typeface="Arial"/>
              </a:rPr>
              <a:t>Institute of Journalism</a:t>
            </a:r>
            <a:endParaRPr dirty="0"/>
          </a:p>
          <a:p>
            <a:pPr marL="857250" lvl="2" indent="-171450">
              <a:lnSpc>
                <a:spcPct val="100000"/>
              </a:lnSpc>
              <a:spcBef>
                <a:spcPts val="240"/>
              </a:spcBef>
              <a:buClr>
                <a:schemeClr val="lt2"/>
              </a:buClr>
              <a:buSzPts val="1600"/>
              <a:buFont typeface="Noto Sans Symbols"/>
              <a:buChar char="▪"/>
            </a:pPr>
            <a:r>
              <a:rPr lang="en-US" dirty="0">
                <a:solidFill>
                  <a:schemeClr val="dk1"/>
                </a:solidFill>
                <a:sym typeface="Arial"/>
              </a:rPr>
              <a:t>As. Prof. </a:t>
            </a:r>
            <a:r>
              <a:rPr lang="en-US" dirty="0" err="1">
                <a:solidFill>
                  <a:schemeClr val="dk1"/>
                </a:solidFill>
                <a:sym typeface="Arial"/>
              </a:rPr>
              <a:t>Yevhen</a:t>
            </a:r>
            <a:r>
              <a:rPr lang="en-US" dirty="0">
                <a:solidFill>
                  <a:schemeClr val="dk1"/>
                </a:solidFill>
                <a:sym typeface="Arial"/>
              </a:rPr>
              <a:t> </a:t>
            </a:r>
            <a:r>
              <a:rPr lang="en-US" dirty="0" err="1">
                <a:solidFill>
                  <a:schemeClr val="dk1"/>
                </a:solidFill>
                <a:sym typeface="Arial"/>
              </a:rPr>
              <a:t>Tsymbalenko</a:t>
            </a:r>
            <a:r>
              <a:rPr lang="en-US" dirty="0">
                <a:solidFill>
                  <a:schemeClr val="dk1"/>
                </a:solidFill>
                <a:sym typeface="Arial"/>
              </a:rPr>
              <a:t> </a:t>
            </a:r>
            <a:endParaRPr dirty="0"/>
          </a:p>
          <a:p>
            <a:pPr indent="0">
              <a:lnSpc>
                <a:spcPct val="100000"/>
              </a:lnSpc>
              <a:spcBef>
                <a:spcPts val="240"/>
              </a:spcBef>
              <a:buNone/>
            </a:pPr>
            <a:endParaRPr dirty="0"/>
          </a:p>
          <a:p>
            <a:pPr marL="557213" lvl="1" indent="-214313">
              <a:lnSpc>
                <a:spcPct val="100000"/>
              </a:lnSpc>
              <a:spcBef>
                <a:spcPts val="240"/>
              </a:spcBef>
              <a:buClr>
                <a:schemeClr val="lt2"/>
              </a:buClr>
              <a:buSzPts val="1600"/>
              <a:buFont typeface="Noto Sans Symbols"/>
              <a:buChar char="▪"/>
            </a:pPr>
            <a:r>
              <a:rPr lang="en-US" dirty="0">
                <a:solidFill>
                  <a:schemeClr val="dk1"/>
                </a:solidFill>
                <a:sym typeface="Arial"/>
              </a:rPr>
              <a:t>Institute of High Technologies, Vice-Rector</a:t>
            </a:r>
            <a:endParaRPr dirty="0"/>
          </a:p>
          <a:p>
            <a:pPr marL="857250" lvl="2" indent="-171450">
              <a:lnSpc>
                <a:spcPct val="100000"/>
              </a:lnSpc>
              <a:spcBef>
                <a:spcPts val="240"/>
              </a:spcBef>
              <a:buClr>
                <a:schemeClr val="lt2"/>
              </a:buClr>
              <a:buSzPts val="1600"/>
              <a:buFont typeface="Noto Sans Symbols"/>
              <a:buChar char="▪"/>
            </a:pPr>
            <a:r>
              <a:rPr lang="en-US" dirty="0">
                <a:solidFill>
                  <a:schemeClr val="dk1"/>
                </a:solidFill>
                <a:sym typeface="Arial"/>
              </a:rPr>
              <a:t>Prof. </a:t>
            </a:r>
            <a:r>
              <a:rPr lang="en-US" dirty="0" err="1">
                <a:solidFill>
                  <a:schemeClr val="dk1"/>
                </a:solidFill>
                <a:sym typeface="Arial"/>
              </a:rPr>
              <a:t>Ganna</a:t>
            </a:r>
            <a:r>
              <a:rPr lang="en-US" dirty="0">
                <a:solidFill>
                  <a:schemeClr val="dk1"/>
                </a:solidFill>
                <a:sym typeface="Arial"/>
              </a:rPr>
              <a:t> </a:t>
            </a:r>
            <a:r>
              <a:rPr lang="en-US" dirty="0" err="1">
                <a:solidFill>
                  <a:schemeClr val="dk1"/>
                </a:solidFill>
                <a:sym typeface="Arial"/>
              </a:rPr>
              <a:t>Tolstanova</a:t>
            </a:r>
            <a:r>
              <a:rPr lang="en-US" dirty="0">
                <a:solidFill>
                  <a:schemeClr val="dk1"/>
                </a:solidFill>
                <a:sym typeface="Arial"/>
              </a:rPr>
              <a:t> </a:t>
            </a:r>
            <a:endParaRPr dirty="0"/>
          </a:p>
          <a:p>
            <a:pPr indent="0">
              <a:lnSpc>
                <a:spcPct val="100000"/>
              </a:lnSpc>
              <a:spcBef>
                <a:spcPts val="240"/>
              </a:spcBef>
              <a:buNone/>
            </a:pPr>
            <a:endParaRPr dirty="0"/>
          </a:p>
          <a:p>
            <a:pPr marL="557213" lvl="1" indent="-214313">
              <a:lnSpc>
                <a:spcPct val="100000"/>
              </a:lnSpc>
              <a:spcBef>
                <a:spcPts val="240"/>
              </a:spcBef>
              <a:buClr>
                <a:schemeClr val="lt2"/>
              </a:buClr>
              <a:buSzPts val="1600"/>
              <a:buFont typeface="Noto Sans Symbols"/>
              <a:buChar char="▪"/>
            </a:pPr>
            <a:r>
              <a:rPr lang="en-US" dirty="0">
                <a:solidFill>
                  <a:schemeClr val="dk1"/>
                </a:solidFill>
                <a:sym typeface="Arial"/>
              </a:rPr>
              <a:t>Faculty of Computer Science and Cybernetics</a:t>
            </a:r>
            <a:endParaRPr dirty="0"/>
          </a:p>
          <a:p>
            <a:pPr marL="857250" lvl="2" indent="-171450">
              <a:lnSpc>
                <a:spcPct val="100000"/>
              </a:lnSpc>
              <a:spcBef>
                <a:spcPts val="240"/>
              </a:spcBef>
              <a:buClr>
                <a:schemeClr val="lt2"/>
              </a:buClr>
              <a:buSzPts val="1600"/>
              <a:buFont typeface="Noto Sans Symbols"/>
              <a:buChar char="▪"/>
            </a:pPr>
            <a:r>
              <a:rPr lang="en-US" dirty="0">
                <a:solidFill>
                  <a:schemeClr val="dk1"/>
                </a:solidFill>
                <a:sym typeface="Arial"/>
              </a:rPr>
              <a:t>Prof. </a:t>
            </a:r>
            <a:r>
              <a:rPr lang="en-US" dirty="0" err="1">
                <a:solidFill>
                  <a:schemeClr val="dk1"/>
                </a:solidFill>
                <a:sym typeface="Arial"/>
              </a:rPr>
              <a:t>Oleksandr</a:t>
            </a:r>
            <a:r>
              <a:rPr lang="en-US" dirty="0">
                <a:solidFill>
                  <a:schemeClr val="dk1"/>
                </a:solidFill>
                <a:sym typeface="Arial"/>
              </a:rPr>
              <a:t> </a:t>
            </a:r>
            <a:r>
              <a:rPr lang="en-US" dirty="0" err="1">
                <a:solidFill>
                  <a:schemeClr val="dk1"/>
                </a:solidFill>
                <a:sym typeface="Arial"/>
              </a:rPr>
              <a:t>Marchenko</a:t>
            </a:r>
            <a:r>
              <a:rPr lang="en-US" dirty="0">
                <a:solidFill>
                  <a:schemeClr val="dk1"/>
                </a:solidFill>
                <a:sym typeface="Arial"/>
              </a:rPr>
              <a:t> </a:t>
            </a:r>
            <a:endParaRPr dirty="0"/>
          </a:p>
          <a:p>
            <a:pPr indent="0">
              <a:lnSpc>
                <a:spcPct val="100000"/>
              </a:lnSpc>
              <a:spcBef>
                <a:spcPts val="240"/>
              </a:spcBef>
              <a:buNone/>
            </a:pPr>
            <a:endParaRPr dirty="0"/>
          </a:p>
          <a:p>
            <a:pPr marL="557213" lvl="1" indent="-214313">
              <a:lnSpc>
                <a:spcPct val="100000"/>
              </a:lnSpc>
              <a:spcBef>
                <a:spcPts val="240"/>
              </a:spcBef>
              <a:buClr>
                <a:schemeClr val="lt2"/>
              </a:buClr>
              <a:buSzPts val="1600"/>
              <a:buFont typeface="Noto Sans Symbols"/>
              <a:buChar char="▪"/>
            </a:pPr>
            <a:r>
              <a:rPr lang="en-US" dirty="0">
                <a:solidFill>
                  <a:schemeClr val="dk1"/>
                </a:solidFill>
                <a:sym typeface="Arial"/>
              </a:rPr>
              <a:t>Faculty of Information Technology</a:t>
            </a:r>
            <a:endParaRPr dirty="0"/>
          </a:p>
          <a:p>
            <a:pPr marL="857250" lvl="2" indent="-171450">
              <a:lnSpc>
                <a:spcPct val="100000"/>
              </a:lnSpc>
              <a:spcBef>
                <a:spcPts val="240"/>
              </a:spcBef>
              <a:buClr>
                <a:schemeClr val="lt2"/>
              </a:buClr>
              <a:buSzPts val="1600"/>
              <a:buFont typeface="Noto Sans Symbols"/>
              <a:buChar char="▪"/>
            </a:pPr>
            <a:r>
              <a:rPr lang="en-US" dirty="0">
                <a:solidFill>
                  <a:schemeClr val="dk1"/>
                </a:solidFill>
                <a:sym typeface="Arial"/>
              </a:rPr>
              <a:t>Prof. </a:t>
            </a:r>
            <a:r>
              <a:rPr lang="en-US" dirty="0" err="1">
                <a:solidFill>
                  <a:schemeClr val="dk1"/>
                </a:solidFill>
                <a:sym typeface="Arial"/>
              </a:rPr>
              <a:t>Nataliia</a:t>
            </a:r>
            <a:r>
              <a:rPr lang="en-US" dirty="0">
                <a:solidFill>
                  <a:schemeClr val="dk1"/>
                </a:solidFill>
                <a:sym typeface="Arial"/>
              </a:rPr>
              <a:t> </a:t>
            </a:r>
            <a:r>
              <a:rPr lang="en-US" dirty="0" err="1">
                <a:solidFill>
                  <a:schemeClr val="dk1"/>
                </a:solidFill>
                <a:sym typeface="Arial"/>
              </a:rPr>
              <a:t>Tmienova</a:t>
            </a:r>
            <a:r>
              <a:rPr lang="en-US" dirty="0">
                <a:solidFill>
                  <a:schemeClr val="dk1"/>
                </a:solidFill>
                <a:sym typeface="Arial"/>
              </a:rPr>
              <a:t> </a:t>
            </a:r>
            <a:endParaRPr dirty="0"/>
          </a:p>
        </p:txBody>
      </p:sp>
      <p:pic>
        <p:nvPicPr>
          <p:cNvPr id="227" name="Google Shape;227;p25" descr="https://upload.wikimedia.org/wikipedia/commons/thumb/6/6b/%D0%A3%D0%BD%D1%96%D0%B2%D0%B5%D1%80%D1%81%D0%B8%D1%82%D0%B5%D1%82_%D1%96%D0%BC%D0%B5%D0%BD%D1%96_%D0%A2%D0%B0%D1%80%D0%B0%D1%81%D0%B0_%D0%A8%D0%B5%D0%B2%D1%87%D0%B5%D0%BD%D0%BA%D0%B0.jpg/1280px-%D0%A3%D0%BD%D1%96%D0%B2%D0%B5%D1%80%D1%81%D0%B8%D1%82%D0%B5%D1%82_%D1%96%D0%BC%D0%B5%D0%BD%D1%96_%D0%A2%D0%B0%D1%80%D0%B0%D1%81%D0%B0_%D0%A8%D0%B5%D0%B2%D1%87%D0%B5%D0%BD%D0%BA%D0%B0.jpg"/>
          <p:cNvPicPr preferRelativeResize="0"/>
          <p:nvPr/>
        </p:nvPicPr>
        <p:blipFill rotWithShape="1">
          <a:blip r:embed="rId3">
            <a:alphaModFix/>
          </a:blip>
          <a:srcRect l="27824" r="29936"/>
          <a:stretch/>
        </p:blipFill>
        <p:spPr>
          <a:xfrm>
            <a:off x="6056710" y="1593057"/>
            <a:ext cx="3087290" cy="4864894"/>
          </a:xfrm>
          <a:prstGeom prst="rect">
            <a:avLst/>
          </a:prstGeom>
          <a:ln>
            <a:noFill/>
          </a:ln>
          <a:effectLst>
            <a:outerShdw blurRad="292100" dist="139700" dir="2700000" algn="tl" rotWithShape="0">
              <a:srgbClr val="333333">
                <a:alpha val="65000"/>
              </a:srgbClr>
            </a:outerShdw>
          </a:effectLst>
        </p:spPr>
      </p:pic>
      <p:sp>
        <p:nvSpPr>
          <p:cNvPr id="228" name="Google Shape;228;p25"/>
          <p:cNvSpPr txBox="1"/>
          <p:nvPr/>
        </p:nvSpPr>
        <p:spPr>
          <a:xfrm>
            <a:off x="6199585" y="5520928"/>
            <a:ext cx="2944415" cy="323135"/>
          </a:xfrm>
          <a:prstGeom prst="rect">
            <a:avLst/>
          </a:prstGeom>
          <a:noFill/>
          <a:ln>
            <a:noFill/>
          </a:ln>
        </p:spPr>
        <p:txBody>
          <a:bodyPr spcFirstLastPara="1" wrap="square" lIns="68569" tIns="34275" rIns="68569" bIns="34275" anchor="t" anchorCtr="0">
            <a:spAutoFit/>
          </a:bodyPr>
          <a:lstStyle/>
          <a:p>
            <a:pPr algn="r">
              <a:spcBef>
                <a:spcPts val="0"/>
              </a:spcBef>
              <a:spcAft>
                <a:spcPts val="0"/>
              </a:spcAft>
              <a:buClr>
                <a:schemeClr val="lt1"/>
              </a:buClr>
              <a:buSzPts val="1100"/>
            </a:pPr>
            <a:r>
              <a:rPr lang="en-US" sz="825">
                <a:solidFill>
                  <a:schemeClr val="lt1"/>
                </a:solidFill>
                <a:latin typeface="Rotis Sans Serif Std" panose="020B0503030202020304" pitchFamily="34" charset="0"/>
                <a:sym typeface="Arial"/>
              </a:rPr>
              <a:t>Photo: Volodymyr Bondar / Wikimedia Commons / CC BY-SA 4.0</a:t>
            </a:r>
            <a:endParaRPr>
              <a:latin typeface="Rotis Sans Serif Std" panose="020B0503030202020304" pitchFamily="34" charset="0"/>
            </a:endParaRPr>
          </a:p>
        </p:txBody>
      </p:sp>
      <p:pic>
        <p:nvPicPr>
          <p:cNvPr id="230" name="Google Shape;230;p25" descr="A person smiling at the camera&#10;&#10;Description automatically generated with low confidence"/>
          <p:cNvPicPr preferRelativeResize="0"/>
          <p:nvPr/>
        </p:nvPicPr>
        <p:blipFill rotWithShape="1">
          <a:blip r:embed="rId4">
            <a:alphaModFix/>
          </a:blip>
          <a:srcRect/>
          <a:stretch/>
        </p:blipFill>
        <p:spPr>
          <a:xfrm>
            <a:off x="665340" y="5301208"/>
            <a:ext cx="563100" cy="563663"/>
          </a:xfrm>
          <a:prstGeom prst="rect">
            <a:avLst/>
          </a:prstGeom>
          <a:noFill/>
          <a:ln>
            <a:noFill/>
          </a:ln>
        </p:spPr>
      </p:pic>
      <p:pic>
        <p:nvPicPr>
          <p:cNvPr id="231" name="Google Shape;231;p25" descr="A person in a suit and tie&#10;&#10;Description automatically generated with medium confidence"/>
          <p:cNvPicPr preferRelativeResize="0"/>
          <p:nvPr/>
        </p:nvPicPr>
        <p:blipFill rotWithShape="1">
          <a:blip r:embed="rId5">
            <a:alphaModFix/>
          </a:blip>
          <a:srcRect/>
          <a:stretch/>
        </p:blipFill>
        <p:spPr>
          <a:xfrm>
            <a:off x="665342" y="4248197"/>
            <a:ext cx="621506" cy="621506"/>
          </a:xfrm>
          <a:prstGeom prst="rect">
            <a:avLst/>
          </a:prstGeom>
          <a:noFill/>
          <a:ln>
            <a:noFill/>
          </a:ln>
        </p:spPr>
      </p:pic>
      <p:pic>
        <p:nvPicPr>
          <p:cNvPr id="232" name="Google Shape;232;p25"/>
          <p:cNvPicPr preferRelativeResize="0"/>
          <p:nvPr/>
        </p:nvPicPr>
        <p:blipFill>
          <a:blip r:embed="rId6">
            <a:alphaModFix/>
          </a:blip>
          <a:stretch>
            <a:fillRect/>
          </a:stretch>
        </p:blipFill>
        <p:spPr>
          <a:xfrm>
            <a:off x="665340" y="3167532"/>
            <a:ext cx="621508" cy="621508"/>
          </a:xfrm>
          <a:prstGeom prst="rect">
            <a:avLst/>
          </a:prstGeom>
          <a:noFill/>
          <a:ln>
            <a:noFill/>
          </a:ln>
        </p:spPr>
      </p:pic>
      <p:pic>
        <p:nvPicPr>
          <p:cNvPr id="233" name="Google Shape;233;p25"/>
          <p:cNvPicPr preferRelativeResize="0"/>
          <p:nvPr/>
        </p:nvPicPr>
        <p:blipFill>
          <a:blip r:embed="rId7">
            <a:alphaModFix/>
          </a:blip>
          <a:stretch>
            <a:fillRect/>
          </a:stretch>
        </p:blipFill>
        <p:spPr>
          <a:xfrm>
            <a:off x="665340" y="2159420"/>
            <a:ext cx="621508" cy="621508"/>
          </a:xfrm>
          <a:prstGeom prst="rect">
            <a:avLst/>
          </a:prstGeom>
          <a:noFill/>
          <a:ln>
            <a:noFill/>
          </a:ln>
        </p:spPr>
      </p:pic>
      <p:sp>
        <p:nvSpPr>
          <p:cNvPr id="11" name="Titel 1"/>
          <p:cNvSpPr txBox="1">
            <a:spLocks/>
          </p:cNvSpPr>
          <p:nvPr/>
        </p:nvSpPr>
        <p:spPr bwMode="auto">
          <a:xfrm>
            <a:off x="683568" y="548680"/>
            <a:ext cx="6048672"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en-US" dirty="0" err="1" smtClean="0">
                <a:solidFill>
                  <a:srgbClr val="C21222"/>
                </a:solidFill>
                <a:sym typeface="Arial"/>
              </a:rPr>
              <a:t>Taras</a:t>
            </a:r>
            <a:r>
              <a:rPr lang="en-US" dirty="0" smtClean="0">
                <a:solidFill>
                  <a:srgbClr val="C21222"/>
                </a:solidFill>
                <a:sym typeface="Arial"/>
              </a:rPr>
              <a:t> </a:t>
            </a:r>
            <a:r>
              <a:rPr lang="en-US" dirty="0">
                <a:solidFill>
                  <a:srgbClr val="C21222"/>
                </a:solidFill>
                <a:sym typeface="Arial"/>
              </a:rPr>
              <a:t>Shevchenko National </a:t>
            </a:r>
            <a:endParaRPr lang="en-US" dirty="0" smtClean="0">
              <a:solidFill>
                <a:srgbClr val="C21222"/>
              </a:solidFill>
              <a:sym typeface="Arial"/>
            </a:endParaRPr>
          </a:p>
          <a:p>
            <a:r>
              <a:rPr lang="en-US" dirty="0" smtClean="0">
                <a:solidFill>
                  <a:srgbClr val="C21222"/>
                </a:solidFill>
                <a:sym typeface="Arial"/>
              </a:rPr>
              <a:t>University </a:t>
            </a:r>
            <a:r>
              <a:rPr lang="en-US" dirty="0">
                <a:solidFill>
                  <a:srgbClr val="C21222"/>
                </a:solidFill>
                <a:sym typeface="Arial"/>
              </a:rPr>
              <a:t>of Kyiv (TSNUК)</a:t>
            </a:r>
            <a:endParaRPr lang="de-DE" kern="0" dirty="0">
              <a:solidFill>
                <a:srgbClr val="C21222"/>
              </a:solidFill>
            </a:endParaRPr>
          </a:p>
        </p:txBody>
      </p:sp>
      <p:pic>
        <p:nvPicPr>
          <p:cNvPr id="10" name="Google Shape;14;p1" descr="luh_logo_rgb_ppt"/>
          <p:cNvPicPr preferRelativeResize="0"/>
          <p:nvPr/>
        </p:nvPicPr>
        <p:blipFill rotWithShape="1">
          <a:blip r:embed="rId8">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3498017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0" name="Google Shape;240;p26"/>
          <p:cNvSpPr txBox="1"/>
          <p:nvPr/>
        </p:nvSpPr>
        <p:spPr>
          <a:xfrm>
            <a:off x="6199585" y="5520928"/>
            <a:ext cx="2944415" cy="323135"/>
          </a:xfrm>
          <a:prstGeom prst="rect">
            <a:avLst/>
          </a:prstGeom>
          <a:noFill/>
          <a:ln>
            <a:noFill/>
          </a:ln>
        </p:spPr>
        <p:txBody>
          <a:bodyPr spcFirstLastPara="1" wrap="square" lIns="68569" tIns="34275" rIns="68569" bIns="34275" anchor="t" anchorCtr="0">
            <a:spAutoFit/>
          </a:bodyPr>
          <a:lstStyle/>
          <a:p>
            <a:pPr algn="r">
              <a:spcBef>
                <a:spcPts val="0"/>
              </a:spcBef>
              <a:spcAft>
                <a:spcPts val="0"/>
              </a:spcAft>
              <a:buClr>
                <a:schemeClr val="lt1"/>
              </a:buClr>
              <a:buSzPts val="1100"/>
            </a:pPr>
            <a:r>
              <a:rPr lang="en-US" sz="825">
                <a:solidFill>
                  <a:schemeClr val="lt1"/>
                </a:solidFill>
                <a:latin typeface="Rotis Sans Serif Std" panose="020B0503030202020304" pitchFamily="34" charset="0"/>
                <a:sym typeface="Arial"/>
              </a:rPr>
              <a:t>Photo: Volodymyr Bondar / Wikimedia Commons / CC BY-SA 4.0</a:t>
            </a:r>
            <a:endParaRPr>
              <a:latin typeface="Rotis Sans Serif Std" panose="020B0503030202020304" pitchFamily="34" charset="0"/>
            </a:endParaRPr>
          </a:p>
        </p:txBody>
      </p:sp>
      <p:pic>
        <p:nvPicPr>
          <p:cNvPr id="241" name="Google Shape;241;p26" descr="A screenshot of a computer&#10;&#10;Description automatically generated with medium confidence"/>
          <p:cNvPicPr preferRelativeResize="0"/>
          <p:nvPr/>
        </p:nvPicPr>
        <p:blipFill rotWithShape="1">
          <a:blip r:embed="rId3">
            <a:alphaModFix/>
          </a:blip>
          <a:srcRect/>
          <a:stretch/>
        </p:blipFill>
        <p:spPr>
          <a:xfrm>
            <a:off x="225028" y="2959894"/>
            <a:ext cx="2414588" cy="1358503"/>
          </a:xfrm>
          <a:prstGeom prst="rect">
            <a:avLst/>
          </a:prstGeom>
          <a:noFill/>
          <a:ln>
            <a:noFill/>
          </a:ln>
        </p:spPr>
      </p:pic>
      <p:pic>
        <p:nvPicPr>
          <p:cNvPr id="242" name="Google Shape;242;p26" descr="A screenshot of a computer&#10;&#10;Description automatically generated with low confidence"/>
          <p:cNvPicPr preferRelativeResize="0"/>
          <p:nvPr/>
        </p:nvPicPr>
        <p:blipFill rotWithShape="1">
          <a:blip r:embed="rId4">
            <a:alphaModFix/>
          </a:blip>
          <a:srcRect l="437" t="3644" r="426" b="4022"/>
          <a:stretch/>
        </p:blipFill>
        <p:spPr>
          <a:xfrm>
            <a:off x="2799159" y="2967037"/>
            <a:ext cx="6119813" cy="2052638"/>
          </a:xfrm>
          <a:prstGeom prst="rect">
            <a:avLst/>
          </a:prstGeom>
          <a:noFill/>
          <a:ln>
            <a:noFill/>
          </a:ln>
        </p:spPr>
      </p:pic>
      <p:sp>
        <p:nvSpPr>
          <p:cNvPr id="243" name="Google Shape;243;p26"/>
          <p:cNvSpPr txBox="1"/>
          <p:nvPr/>
        </p:nvSpPr>
        <p:spPr>
          <a:xfrm>
            <a:off x="537429" y="1700808"/>
            <a:ext cx="7058907" cy="346218"/>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chemeClr val="dk1"/>
              </a:buClr>
              <a:buSzPts val="2000"/>
              <a:buFont typeface="Wingdings" panose="05000000000000000000" pitchFamily="2" charset="2"/>
              <a:buChar char="§"/>
            </a:pPr>
            <a:r>
              <a:rPr lang="en-US" dirty="0">
                <a:solidFill>
                  <a:schemeClr val="dk1"/>
                </a:solidFill>
                <a:latin typeface="+mj-lt"/>
                <a:sym typeface="Arial"/>
              </a:rPr>
              <a:t>10 video lectures on the topic „</a:t>
            </a:r>
            <a:r>
              <a:rPr lang="en-US" b="1" dirty="0">
                <a:solidFill>
                  <a:schemeClr val="dk1"/>
                </a:solidFill>
                <a:latin typeface="+mj-lt"/>
                <a:sym typeface="Arial"/>
              </a:rPr>
              <a:t>Natural Language Processing</a:t>
            </a:r>
            <a:r>
              <a:rPr lang="en-US" sz="1500" dirty="0">
                <a:solidFill>
                  <a:schemeClr val="dk1"/>
                </a:solidFill>
                <a:latin typeface="Rotis Sans Serif Std" panose="020B0503030202020304" pitchFamily="34" charset="0"/>
                <a:sym typeface="Arial"/>
              </a:rPr>
              <a:t>“</a:t>
            </a:r>
          </a:p>
        </p:txBody>
      </p:sp>
      <p:sp>
        <p:nvSpPr>
          <p:cNvPr id="10" name="Titel 1"/>
          <p:cNvSpPr txBox="1">
            <a:spLocks/>
          </p:cNvSpPr>
          <p:nvPr/>
        </p:nvSpPr>
        <p:spPr bwMode="auto">
          <a:xfrm>
            <a:off x="683568" y="548680"/>
            <a:ext cx="6048672"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en-US" dirty="0" err="1" smtClean="0">
                <a:solidFill>
                  <a:srgbClr val="C21222"/>
                </a:solidFill>
                <a:sym typeface="Arial"/>
              </a:rPr>
              <a:t>Taras</a:t>
            </a:r>
            <a:r>
              <a:rPr lang="en-US" dirty="0" smtClean="0">
                <a:solidFill>
                  <a:srgbClr val="C21222"/>
                </a:solidFill>
                <a:sym typeface="Arial"/>
              </a:rPr>
              <a:t> </a:t>
            </a:r>
            <a:r>
              <a:rPr lang="en-US" dirty="0">
                <a:solidFill>
                  <a:srgbClr val="C21222"/>
                </a:solidFill>
                <a:sym typeface="Arial"/>
              </a:rPr>
              <a:t>Shevchenko National </a:t>
            </a:r>
            <a:endParaRPr lang="en-US" dirty="0" smtClean="0">
              <a:solidFill>
                <a:srgbClr val="C21222"/>
              </a:solidFill>
              <a:sym typeface="Arial"/>
            </a:endParaRPr>
          </a:p>
          <a:p>
            <a:r>
              <a:rPr lang="en-US" dirty="0" smtClean="0">
                <a:solidFill>
                  <a:srgbClr val="C21222"/>
                </a:solidFill>
                <a:sym typeface="Arial"/>
              </a:rPr>
              <a:t>University </a:t>
            </a:r>
            <a:r>
              <a:rPr lang="en-US" dirty="0">
                <a:solidFill>
                  <a:srgbClr val="C21222"/>
                </a:solidFill>
                <a:sym typeface="Arial"/>
              </a:rPr>
              <a:t>of Kyiv (TSNUК</a:t>
            </a:r>
            <a:r>
              <a:rPr lang="en-US" dirty="0" smtClean="0">
                <a:solidFill>
                  <a:srgbClr val="C21222"/>
                </a:solidFill>
                <a:sym typeface="Arial"/>
              </a:rPr>
              <a:t>): </a:t>
            </a:r>
          </a:p>
          <a:p>
            <a:r>
              <a:rPr lang="en-US" dirty="0" smtClean="0">
                <a:solidFill>
                  <a:srgbClr val="C21222"/>
                </a:solidFill>
                <a:sym typeface="Arial"/>
              </a:rPr>
              <a:t>Contributions</a:t>
            </a:r>
            <a:endParaRPr lang="de-DE" kern="0" dirty="0">
              <a:solidFill>
                <a:srgbClr val="C21222"/>
              </a:solidFill>
            </a:endParaRPr>
          </a:p>
        </p:txBody>
      </p:sp>
      <p:pic>
        <p:nvPicPr>
          <p:cNvPr id="7" name="Google Shape;14;p1" descr="luh_logo_rgb_ppt"/>
          <p:cNvPicPr preferRelativeResize="0"/>
          <p:nvPr/>
        </p:nvPicPr>
        <p:blipFill rotWithShape="1">
          <a:blip r:embed="rId5">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16813613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0" name="Google Shape;240;p26"/>
          <p:cNvSpPr txBox="1"/>
          <p:nvPr/>
        </p:nvSpPr>
        <p:spPr>
          <a:xfrm>
            <a:off x="6199585" y="5520928"/>
            <a:ext cx="2944415" cy="323135"/>
          </a:xfrm>
          <a:prstGeom prst="rect">
            <a:avLst/>
          </a:prstGeom>
          <a:noFill/>
          <a:ln>
            <a:noFill/>
          </a:ln>
        </p:spPr>
        <p:txBody>
          <a:bodyPr spcFirstLastPara="1" wrap="square" lIns="68569" tIns="34275" rIns="68569" bIns="34275" anchor="t" anchorCtr="0">
            <a:spAutoFit/>
          </a:bodyPr>
          <a:lstStyle/>
          <a:p>
            <a:pPr algn="r">
              <a:spcBef>
                <a:spcPts val="0"/>
              </a:spcBef>
              <a:spcAft>
                <a:spcPts val="0"/>
              </a:spcAft>
              <a:buClr>
                <a:schemeClr val="lt1"/>
              </a:buClr>
              <a:buSzPts val="1100"/>
            </a:pPr>
            <a:r>
              <a:rPr lang="en-US" sz="825">
                <a:solidFill>
                  <a:schemeClr val="lt1"/>
                </a:solidFill>
                <a:latin typeface="Rotis Sans Serif Std" panose="020B0503030202020304" pitchFamily="34" charset="0"/>
                <a:sym typeface="Arial"/>
              </a:rPr>
              <a:t>Photo: Volodymyr Bondar / Wikimedia Commons / CC BY-SA 4.0</a:t>
            </a:r>
            <a:endParaRPr>
              <a:latin typeface="Rotis Sans Serif Std" panose="020B0503030202020304" pitchFamily="34" charset="0"/>
            </a:endParaRPr>
          </a:p>
        </p:txBody>
      </p:sp>
      <p:sp>
        <p:nvSpPr>
          <p:cNvPr id="8" name="Google Shape;243;p26"/>
          <p:cNvSpPr txBox="1"/>
          <p:nvPr/>
        </p:nvSpPr>
        <p:spPr>
          <a:xfrm>
            <a:off x="503635" y="1700808"/>
            <a:ext cx="7758539" cy="623217"/>
          </a:xfrm>
          <a:prstGeom prst="rect">
            <a:avLst/>
          </a:prstGeom>
          <a:noFill/>
          <a:ln>
            <a:noFill/>
          </a:ln>
        </p:spPr>
        <p:txBody>
          <a:bodyPr spcFirstLastPara="1" wrap="square" lIns="68569" tIns="34275" rIns="68569" bIns="34275" anchor="t" anchorCtr="0">
            <a:spAutoFit/>
          </a:bodyPr>
          <a:lstStyle/>
          <a:p>
            <a:pPr marL="257175" indent="-257175">
              <a:buClr>
                <a:schemeClr val="dk1"/>
              </a:buClr>
              <a:buSzPts val="2000"/>
              <a:buFont typeface="Wingdings" panose="05000000000000000000" pitchFamily="2" charset="2"/>
              <a:buChar char="§"/>
            </a:pPr>
            <a:r>
              <a:rPr lang="en-US" dirty="0">
                <a:solidFill>
                  <a:schemeClr val="dk1"/>
                </a:solidFill>
                <a:latin typeface="+mj-lt"/>
                <a:sym typeface="Arial"/>
              </a:rPr>
              <a:t>Coordination </a:t>
            </a:r>
            <a:r>
              <a:rPr lang="en-US" dirty="0">
                <a:solidFill>
                  <a:schemeClr val="dk1"/>
                </a:solidFill>
                <a:latin typeface="+mj-lt"/>
              </a:rPr>
              <a:t>of postproduction , consultation for Ukrainian partners on technical issues</a:t>
            </a:r>
            <a:endParaRPr lang="en-US" dirty="0">
              <a:solidFill>
                <a:schemeClr val="dk1"/>
              </a:solidFill>
              <a:latin typeface="+mj-lt"/>
              <a:sym typeface="Arial"/>
            </a:endParaRPr>
          </a:p>
        </p:txBody>
      </p:sp>
      <p:graphicFrame>
        <p:nvGraphicFramePr>
          <p:cNvPr id="10" name="Объект 6">
            <a:extLst>
              <a:ext uri="{FF2B5EF4-FFF2-40B4-BE49-F238E27FC236}">
                <a16:creationId xmlns:a16="http://schemas.microsoft.com/office/drawing/2014/main" xmlns="" id="{C77EED05-00C9-C87E-39B6-9D12407414A0}"/>
              </a:ext>
            </a:extLst>
          </p:cNvPr>
          <p:cNvGraphicFramePr>
            <a:graphicFrameLocks/>
          </p:cNvGraphicFramePr>
          <p:nvPr>
            <p:extLst>
              <p:ext uri="{D42A27DB-BD31-4B8C-83A1-F6EECF244321}">
                <p14:modId xmlns:p14="http://schemas.microsoft.com/office/powerpoint/2010/main" val="3290281980"/>
              </p:ext>
            </p:extLst>
          </p:nvPr>
        </p:nvGraphicFramePr>
        <p:xfrm>
          <a:off x="4505626" y="3767872"/>
          <a:ext cx="3669100" cy="1867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A picture containing text, human face, person, screenshot&#10;&#10;Description automatically generated">
            <a:extLst>
              <a:ext uri="{FF2B5EF4-FFF2-40B4-BE49-F238E27FC236}">
                <a16:creationId xmlns:a16="http://schemas.microsoft.com/office/drawing/2014/main" xmlns="" id="{350094DF-6E5F-F05E-D34D-56DE6D07BC9B}"/>
              </a:ext>
            </a:extLst>
          </p:cNvPr>
          <p:cNvPicPr>
            <a:picLocks noChangeAspect="1"/>
          </p:cNvPicPr>
          <p:nvPr/>
        </p:nvPicPr>
        <p:blipFill rotWithShape="1">
          <a:blip r:embed="rId8"/>
          <a:srcRect l="9849" r="7853" b="1"/>
          <a:stretch/>
        </p:blipFill>
        <p:spPr>
          <a:xfrm>
            <a:off x="503635" y="2657670"/>
            <a:ext cx="3449816" cy="2357895"/>
          </a:xfrm>
          <a:prstGeom prst="rect">
            <a:avLst/>
          </a:prstGeom>
        </p:spPr>
      </p:pic>
      <p:pic>
        <p:nvPicPr>
          <p:cNvPr id="12" name="Picture 2" descr="A blue and yellow sign with white text&#10;&#10;Description automatically generated with low confidence">
            <a:extLst>
              <a:ext uri="{FF2B5EF4-FFF2-40B4-BE49-F238E27FC236}">
                <a16:creationId xmlns:a16="http://schemas.microsoft.com/office/drawing/2014/main" xmlns="" id="{1D9C2089-221D-C413-FA3F-40AEB25044AB}"/>
              </a:ext>
            </a:extLst>
          </p:cNvPr>
          <p:cNvPicPr>
            <a:picLocks noChangeAspect="1"/>
          </p:cNvPicPr>
          <p:nvPr/>
        </p:nvPicPr>
        <p:blipFill>
          <a:blip r:embed="rId9"/>
          <a:stretch>
            <a:fillRect/>
          </a:stretch>
        </p:blipFill>
        <p:spPr>
          <a:xfrm>
            <a:off x="6199585" y="2545000"/>
            <a:ext cx="2649662" cy="1689161"/>
          </a:xfrm>
          <a:prstGeom prst="rect">
            <a:avLst/>
          </a:prstGeom>
        </p:spPr>
      </p:pic>
      <p:sp>
        <p:nvSpPr>
          <p:cNvPr id="13" name="Titel 1"/>
          <p:cNvSpPr txBox="1">
            <a:spLocks/>
          </p:cNvSpPr>
          <p:nvPr/>
        </p:nvSpPr>
        <p:spPr bwMode="auto">
          <a:xfrm>
            <a:off x="683568" y="546199"/>
            <a:ext cx="6048672"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en-US" dirty="0" err="1" smtClean="0">
                <a:solidFill>
                  <a:srgbClr val="C21222"/>
                </a:solidFill>
                <a:sym typeface="Arial"/>
              </a:rPr>
              <a:t>Taras</a:t>
            </a:r>
            <a:r>
              <a:rPr lang="en-US" dirty="0" smtClean="0">
                <a:solidFill>
                  <a:srgbClr val="C21222"/>
                </a:solidFill>
                <a:sym typeface="Arial"/>
              </a:rPr>
              <a:t> </a:t>
            </a:r>
            <a:r>
              <a:rPr lang="en-US" dirty="0">
                <a:solidFill>
                  <a:srgbClr val="C21222"/>
                </a:solidFill>
                <a:sym typeface="Arial"/>
              </a:rPr>
              <a:t>Shevchenko National </a:t>
            </a:r>
            <a:endParaRPr lang="en-US" dirty="0" smtClean="0">
              <a:solidFill>
                <a:srgbClr val="C21222"/>
              </a:solidFill>
              <a:sym typeface="Arial"/>
            </a:endParaRPr>
          </a:p>
          <a:p>
            <a:r>
              <a:rPr lang="en-US" dirty="0" smtClean="0">
                <a:solidFill>
                  <a:srgbClr val="C21222"/>
                </a:solidFill>
                <a:sym typeface="Arial"/>
              </a:rPr>
              <a:t>University </a:t>
            </a:r>
            <a:r>
              <a:rPr lang="en-US" dirty="0">
                <a:solidFill>
                  <a:srgbClr val="C21222"/>
                </a:solidFill>
                <a:sym typeface="Arial"/>
              </a:rPr>
              <a:t>of Kyiv (TSNUК</a:t>
            </a:r>
            <a:r>
              <a:rPr lang="en-US" dirty="0" smtClean="0">
                <a:solidFill>
                  <a:srgbClr val="C21222"/>
                </a:solidFill>
                <a:sym typeface="Arial"/>
              </a:rPr>
              <a:t>):</a:t>
            </a:r>
          </a:p>
          <a:p>
            <a:r>
              <a:rPr lang="en-US" dirty="0" smtClean="0">
                <a:solidFill>
                  <a:srgbClr val="C21222"/>
                </a:solidFill>
                <a:sym typeface="Arial"/>
              </a:rPr>
              <a:t>Contributions</a:t>
            </a:r>
            <a:endParaRPr lang="de-DE" kern="0" dirty="0">
              <a:solidFill>
                <a:srgbClr val="C21222"/>
              </a:solidFill>
            </a:endParaRPr>
          </a:p>
        </p:txBody>
      </p:sp>
      <p:pic>
        <p:nvPicPr>
          <p:cNvPr id="9" name="Google Shape;14;p1" descr="luh_logo_rgb_ppt"/>
          <p:cNvPicPr preferRelativeResize="0"/>
          <p:nvPr/>
        </p:nvPicPr>
        <p:blipFill rotWithShape="1">
          <a:blip r:embed="rId10">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139614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7"/>
          <p:cNvPicPr preferRelativeResize="0"/>
          <p:nvPr/>
        </p:nvPicPr>
        <p:blipFill>
          <a:blip r:embed="rId3">
            <a:alphaModFix/>
          </a:blip>
          <a:stretch>
            <a:fillRect/>
          </a:stretch>
        </p:blipFill>
        <p:spPr>
          <a:xfrm>
            <a:off x="4864339" y="5013176"/>
            <a:ext cx="1291837" cy="1291837"/>
          </a:xfrm>
          <a:prstGeom prst="rect">
            <a:avLst/>
          </a:prstGeom>
          <a:noFill/>
          <a:ln>
            <a:noFill/>
          </a:ln>
        </p:spPr>
      </p:pic>
      <p:pic>
        <p:nvPicPr>
          <p:cNvPr id="251" name="Google Shape;251;p27"/>
          <p:cNvPicPr preferRelativeResize="0"/>
          <p:nvPr/>
        </p:nvPicPr>
        <p:blipFill>
          <a:blip r:embed="rId4">
            <a:alphaModFix/>
          </a:blip>
          <a:stretch>
            <a:fillRect/>
          </a:stretch>
        </p:blipFill>
        <p:spPr>
          <a:xfrm>
            <a:off x="3300171" y="3227613"/>
            <a:ext cx="1186763" cy="1186763"/>
          </a:xfrm>
          <a:prstGeom prst="rect">
            <a:avLst/>
          </a:prstGeom>
          <a:noFill/>
          <a:ln>
            <a:noFill/>
          </a:ln>
        </p:spPr>
      </p:pic>
      <p:pic>
        <p:nvPicPr>
          <p:cNvPr id="252" name="Google Shape;252;p27" descr="Зображення, що містить Обличчя людини, особа, усмішка, чоловік&#10;&#10;Автоматично згенерований опис"/>
          <p:cNvPicPr preferRelativeResize="0"/>
          <p:nvPr/>
        </p:nvPicPr>
        <p:blipFill rotWithShape="1">
          <a:blip r:embed="rId5">
            <a:alphaModFix/>
          </a:blip>
          <a:srcRect r="3" b="15643"/>
          <a:stretch/>
        </p:blipFill>
        <p:spPr>
          <a:xfrm>
            <a:off x="4975354" y="3903535"/>
            <a:ext cx="1186760" cy="1037633"/>
          </a:xfrm>
          <a:custGeom>
            <a:avLst/>
            <a:gdLst/>
            <a:ahLst/>
            <a:cxnLst/>
            <a:rect l="l" t="t" r="r" b="b"/>
            <a:pathLst>
              <a:path w="3296556" h="2780924" extrusionOk="0">
                <a:moveTo>
                  <a:pt x="452902" y="0"/>
                </a:moveTo>
                <a:lnTo>
                  <a:pt x="2843654" y="0"/>
                </a:lnTo>
                <a:lnTo>
                  <a:pt x="2920169" y="84188"/>
                </a:lnTo>
                <a:cubicBezTo>
                  <a:pt x="3155306" y="369108"/>
                  <a:pt x="3296556" y="734382"/>
                  <a:pt x="3296556" y="1132646"/>
                </a:cubicBezTo>
                <a:cubicBezTo>
                  <a:pt x="3296556" y="2042964"/>
                  <a:pt x="2558596" y="2780924"/>
                  <a:pt x="1648278" y="2780924"/>
                </a:cubicBezTo>
                <a:cubicBezTo>
                  <a:pt x="737960" y="2780924"/>
                  <a:pt x="0" y="2042964"/>
                  <a:pt x="0" y="1132646"/>
                </a:cubicBezTo>
                <a:cubicBezTo>
                  <a:pt x="0" y="734382"/>
                  <a:pt x="141250" y="369108"/>
                  <a:pt x="376387" y="84188"/>
                </a:cubicBezTo>
                <a:close/>
              </a:path>
            </a:pathLst>
          </a:custGeom>
          <a:noFill/>
          <a:ln>
            <a:noFill/>
          </a:ln>
        </p:spPr>
      </p:pic>
      <p:sp>
        <p:nvSpPr>
          <p:cNvPr id="254" name="Google Shape;254;p27"/>
          <p:cNvSpPr txBox="1">
            <a:spLocks noGrp="1"/>
          </p:cNvSpPr>
          <p:nvPr>
            <p:ph type="body" idx="1"/>
          </p:nvPr>
        </p:nvSpPr>
        <p:spPr>
          <a:xfrm>
            <a:off x="247942" y="1472260"/>
            <a:ext cx="5750775" cy="4765052"/>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0" indent="0">
              <a:lnSpc>
                <a:spcPct val="150000"/>
              </a:lnSpc>
              <a:spcBef>
                <a:spcPts val="0"/>
              </a:spcBef>
              <a:buSzPts val="2000"/>
              <a:buNone/>
            </a:pPr>
            <a:r>
              <a:rPr lang="en-US" b="1" dirty="0"/>
              <a:t>Associated institutions and academic staff:</a:t>
            </a:r>
            <a:endParaRPr lang="en-US" dirty="0"/>
          </a:p>
          <a:p>
            <a:pPr marL="257175">
              <a:lnSpc>
                <a:spcPct val="150000"/>
              </a:lnSpc>
              <a:spcBef>
                <a:spcPts val="0"/>
              </a:spcBef>
              <a:buSzPts val="2000"/>
              <a:buFont typeface="Wingdings" panose="05000000000000000000" pitchFamily="2" charset="2"/>
              <a:buChar char="§"/>
            </a:pPr>
            <a:r>
              <a:rPr lang="en-US" dirty="0"/>
              <a:t>Information Systems and Networks Department </a:t>
            </a:r>
            <a:endParaRPr dirty="0"/>
          </a:p>
          <a:p>
            <a:pPr marL="257175">
              <a:lnSpc>
                <a:spcPct val="150000"/>
              </a:lnSpc>
              <a:spcBef>
                <a:spcPts val="0"/>
              </a:spcBef>
              <a:buSzPts val="2000"/>
              <a:buFont typeface="Wingdings" panose="05000000000000000000" pitchFamily="2" charset="2"/>
              <a:buChar char="§"/>
            </a:pPr>
            <a:r>
              <a:rPr lang="en-US" dirty="0"/>
              <a:t>Department of Artificial Intelligence </a:t>
            </a:r>
          </a:p>
          <a:p>
            <a:pPr marL="0" indent="0">
              <a:lnSpc>
                <a:spcPct val="150000"/>
              </a:lnSpc>
              <a:spcBef>
                <a:spcPts val="0"/>
              </a:spcBef>
              <a:buSzPts val="2000"/>
              <a:buNone/>
            </a:pPr>
            <a:r>
              <a:rPr lang="en-US" b="1" dirty="0"/>
              <a:t>Contributions: </a:t>
            </a:r>
          </a:p>
          <a:p>
            <a:pPr marL="214313" indent="-214313">
              <a:lnSpc>
                <a:spcPct val="150000"/>
              </a:lnSpc>
              <a:spcBef>
                <a:spcPts val="0"/>
              </a:spcBef>
              <a:buSzPts val="2000"/>
              <a:buFont typeface="Wingdings" panose="05000000000000000000" pitchFamily="2" charset="2"/>
              <a:buChar char="§"/>
            </a:pPr>
            <a:r>
              <a:rPr lang="en-US" dirty="0"/>
              <a:t>Video lectures on:</a:t>
            </a:r>
          </a:p>
          <a:p>
            <a:pPr marL="600075" lvl="1">
              <a:lnSpc>
                <a:spcPct val="150000"/>
              </a:lnSpc>
              <a:spcBef>
                <a:spcPts val="0"/>
              </a:spcBef>
              <a:buClr>
                <a:schemeClr val="dk1"/>
              </a:buClr>
              <a:buSzPts val="2000"/>
              <a:buFont typeface="Wingdings" panose="05000000000000000000" pitchFamily="2" charset="2"/>
              <a:buChar char="§"/>
            </a:pPr>
            <a:r>
              <a:rPr lang="en-US" dirty="0"/>
              <a:t>Cloud technologies,</a:t>
            </a:r>
          </a:p>
          <a:p>
            <a:pPr marL="600075" lvl="1">
              <a:lnSpc>
                <a:spcPct val="150000"/>
              </a:lnSpc>
              <a:spcBef>
                <a:spcPts val="0"/>
              </a:spcBef>
              <a:buClr>
                <a:schemeClr val="dk1"/>
              </a:buClr>
              <a:buSzPts val="2000"/>
              <a:buFont typeface="Wingdings" panose="05000000000000000000" pitchFamily="2" charset="2"/>
              <a:buChar char="§"/>
            </a:pPr>
            <a:r>
              <a:rPr lang="en-US" dirty="0"/>
              <a:t>Computer networks,</a:t>
            </a:r>
          </a:p>
          <a:p>
            <a:pPr marL="600075" lvl="1">
              <a:lnSpc>
                <a:spcPct val="150000"/>
              </a:lnSpc>
              <a:spcBef>
                <a:spcPts val="0"/>
              </a:spcBef>
              <a:buClr>
                <a:schemeClr val="dk1"/>
              </a:buClr>
              <a:buSzPts val="2000"/>
              <a:buFont typeface="Wingdings" panose="05000000000000000000" pitchFamily="2" charset="2"/>
              <a:buChar char="§"/>
            </a:pPr>
            <a:r>
              <a:rPr lang="en-US" dirty="0"/>
              <a:t>IT product management,</a:t>
            </a:r>
          </a:p>
          <a:p>
            <a:pPr marL="600075" lvl="1">
              <a:lnSpc>
                <a:spcPct val="150000"/>
              </a:lnSpc>
              <a:spcBef>
                <a:spcPts val="0"/>
              </a:spcBef>
              <a:buClr>
                <a:schemeClr val="dk1"/>
              </a:buClr>
              <a:buSzPts val="2000"/>
              <a:buFont typeface="Wingdings" panose="05000000000000000000" pitchFamily="2" charset="2"/>
              <a:buChar char="§"/>
            </a:pPr>
            <a:r>
              <a:rPr lang="en-US" dirty="0"/>
              <a:t>IT project management,</a:t>
            </a:r>
          </a:p>
          <a:p>
            <a:pPr marL="600075" lvl="1">
              <a:lnSpc>
                <a:spcPct val="150000"/>
              </a:lnSpc>
              <a:spcBef>
                <a:spcPts val="0"/>
              </a:spcBef>
              <a:buClr>
                <a:schemeClr val="dk1"/>
              </a:buClr>
              <a:buSzPts val="2000"/>
              <a:buFont typeface="Wingdings" panose="05000000000000000000" pitchFamily="2" charset="2"/>
              <a:buChar char="§"/>
            </a:pPr>
            <a:r>
              <a:rPr lang="en-US" dirty="0"/>
              <a:t>Neural networks and deep learning,</a:t>
            </a:r>
          </a:p>
          <a:p>
            <a:pPr marL="600075" lvl="1">
              <a:lnSpc>
                <a:spcPct val="150000"/>
              </a:lnSpc>
              <a:spcBef>
                <a:spcPts val="0"/>
              </a:spcBef>
              <a:buClr>
                <a:schemeClr val="dk1"/>
              </a:buClr>
              <a:buSzPts val="2000"/>
              <a:buFont typeface="Wingdings" panose="05000000000000000000" pitchFamily="2" charset="2"/>
              <a:buChar char="§"/>
            </a:pPr>
            <a:r>
              <a:rPr lang="en-US" dirty="0"/>
              <a:t>Big data and machine learning.</a:t>
            </a:r>
          </a:p>
          <a:p>
            <a:pPr marL="0" indent="0">
              <a:lnSpc>
                <a:spcPct val="150000"/>
              </a:lnSpc>
              <a:spcBef>
                <a:spcPts val="0"/>
              </a:spcBef>
              <a:buSzPts val="2000"/>
              <a:buNone/>
            </a:pPr>
            <a:endParaRPr dirty="0"/>
          </a:p>
          <a:p>
            <a:pPr marL="257175">
              <a:lnSpc>
                <a:spcPct val="150000"/>
              </a:lnSpc>
              <a:spcBef>
                <a:spcPts val="300"/>
              </a:spcBef>
              <a:buFont typeface="Wingdings" panose="05000000000000000000" pitchFamily="2" charset="2"/>
              <a:buChar char="§"/>
            </a:pPr>
            <a:endParaRPr sz="1350" dirty="0">
              <a:latin typeface="Rotis Sans Serif Std" panose="020B0503030202020304" pitchFamily="34" charset="0"/>
            </a:endParaRPr>
          </a:p>
        </p:txBody>
      </p:sp>
      <p:pic>
        <p:nvPicPr>
          <p:cNvPr id="255" name="Google Shape;255;p27" descr="undefined"/>
          <p:cNvPicPr preferRelativeResize="0"/>
          <p:nvPr/>
        </p:nvPicPr>
        <p:blipFill rotWithShape="1">
          <a:blip r:embed="rId6">
            <a:alphaModFix/>
          </a:blip>
          <a:srcRect l="28977" t="-57" r="26883" b="482"/>
          <a:stretch/>
        </p:blipFill>
        <p:spPr>
          <a:xfrm>
            <a:off x="6280780" y="1547904"/>
            <a:ext cx="2770166" cy="4303699"/>
          </a:xfrm>
          <a:prstGeom prst="rect">
            <a:avLst/>
          </a:prstGeom>
          <a:ln>
            <a:noFill/>
          </a:ln>
          <a:effectLst>
            <a:outerShdw blurRad="292100" dist="139700" dir="2700000" algn="tl" rotWithShape="0">
              <a:srgbClr val="333333">
                <a:alpha val="65000"/>
              </a:srgbClr>
            </a:outerShdw>
          </a:effectLst>
        </p:spPr>
      </p:pic>
      <p:sp>
        <p:nvSpPr>
          <p:cNvPr id="256" name="Google Shape;256;p27"/>
          <p:cNvSpPr txBox="1"/>
          <p:nvPr/>
        </p:nvSpPr>
        <p:spPr>
          <a:xfrm>
            <a:off x="5974557" y="5501878"/>
            <a:ext cx="3168253" cy="323135"/>
          </a:xfrm>
          <a:prstGeom prst="rect">
            <a:avLst/>
          </a:prstGeom>
          <a:noFill/>
          <a:ln>
            <a:noFill/>
          </a:ln>
        </p:spPr>
        <p:txBody>
          <a:bodyPr spcFirstLastPara="1" wrap="square" lIns="68569" tIns="34275" rIns="68569" bIns="34275" anchor="t" anchorCtr="0">
            <a:spAutoFit/>
          </a:bodyPr>
          <a:lstStyle/>
          <a:p>
            <a:pPr algn="r">
              <a:spcBef>
                <a:spcPts val="0"/>
              </a:spcBef>
              <a:spcAft>
                <a:spcPts val="0"/>
              </a:spcAft>
              <a:buClr>
                <a:schemeClr val="lt1"/>
              </a:buClr>
              <a:buSzPts val="1100"/>
            </a:pPr>
            <a:r>
              <a:rPr lang="en-US" sz="825">
                <a:solidFill>
                  <a:schemeClr val="lt1"/>
                </a:solidFill>
                <a:latin typeface="Rotis Sans Serif Std" panose="020B0503030202020304" pitchFamily="34" charset="0"/>
                <a:sym typeface="Arial"/>
              </a:rPr>
              <a:t>Photo: Konstantin Brizhnichenko / Wikimedia Commons / CC BY-SA 4.0</a:t>
            </a:r>
            <a:endParaRPr>
              <a:latin typeface="Rotis Sans Serif Std" panose="020B0503030202020304" pitchFamily="34" charset="0"/>
            </a:endParaRPr>
          </a:p>
        </p:txBody>
      </p:sp>
      <p:pic>
        <p:nvPicPr>
          <p:cNvPr id="258" name="Google Shape;258;p27" descr="Тренери - Тренінг центр"/>
          <p:cNvPicPr preferRelativeResize="0"/>
          <p:nvPr/>
        </p:nvPicPr>
        <p:blipFill rotWithShape="1">
          <a:blip r:embed="rId7">
            <a:alphaModFix/>
          </a:blip>
          <a:srcRect r="-6" b="-6"/>
          <a:stretch/>
        </p:blipFill>
        <p:spPr>
          <a:xfrm>
            <a:off x="3971445" y="2475606"/>
            <a:ext cx="958213" cy="958213"/>
          </a:xfrm>
          <a:custGeom>
            <a:avLst/>
            <a:gdLst/>
            <a:ahLst/>
            <a:cxnLst/>
            <a:rect l="l" t="t" r="r" b="b"/>
            <a:pathLst>
              <a:path w="2388070" h="2388070" extrusionOk="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a:noFill/>
          </a:ln>
        </p:spPr>
      </p:pic>
      <p:pic>
        <p:nvPicPr>
          <p:cNvPr id="259" name="Google Shape;259;p27" descr="Зображення, що містить Обличчя людини, особа, портрет, Борода людини&#10;&#10;Автоматично згенерований опис"/>
          <p:cNvPicPr preferRelativeResize="0"/>
          <p:nvPr/>
        </p:nvPicPr>
        <p:blipFill rotWithShape="1">
          <a:blip r:embed="rId8">
            <a:alphaModFix/>
          </a:blip>
          <a:srcRect t="10625" r="4" b="14127"/>
          <a:stretch/>
        </p:blipFill>
        <p:spPr>
          <a:xfrm>
            <a:off x="3965604" y="4221088"/>
            <a:ext cx="1110452" cy="1110452"/>
          </a:xfrm>
          <a:custGeom>
            <a:avLst/>
            <a:gdLst/>
            <a:ahLst/>
            <a:cxnLst/>
            <a:rect l="l" t="t" r="r" b="b"/>
            <a:pathLst>
              <a:path w="2388070" h="2388070" extrusionOk="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noFill/>
          <a:ln>
            <a:noFill/>
          </a:ln>
        </p:spPr>
      </p:pic>
      <p:pic>
        <p:nvPicPr>
          <p:cNvPr id="260" name="Google Shape;260;p27" descr="Зображення, що містить Обличчя людини, особа, дерево, просто неба&#10;&#10;Автоматично згенерований опис"/>
          <p:cNvPicPr preferRelativeResize="0"/>
          <p:nvPr/>
        </p:nvPicPr>
        <p:blipFill rotWithShape="1">
          <a:blip r:embed="rId9">
            <a:alphaModFix/>
          </a:blip>
          <a:srcRect r="1" b="21581"/>
          <a:stretch/>
        </p:blipFill>
        <p:spPr>
          <a:xfrm>
            <a:off x="4954841" y="2521366"/>
            <a:ext cx="1184498" cy="1112430"/>
          </a:xfrm>
          <a:custGeom>
            <a:avLst/>
            <a:gdLst/>
            <a:ahLst/>
            <a:cxnLst/>
            <a:rect l="l" t="t" r="r" b="b"/>
            <a:pathLst>
              <a:path w="2965878" h="2785428" extrusionOk="0">
                <a:moveTo>
                  <a:pt x="1482939" y="0"/>
                </a:moveTo>
                <a:cubicBezTo>
                  <a:pt x="2301943" y="0"/>
                  <a:pt x="2965878" y="663935"/>
                  <a:pt x="2965878" y="1482939"/>
                </a:cubicBezTo>
                <a:cubicBezTo>
                  <a:pt x="2965878" y="1994817"/>
                  <a:pt x="2706529" y="2446120"/>
                  <a:pt x="2312064" y="2712615"/>
                </a:cubicBezTo>
                <a:lnTo>
                  <a:pt x="2192211" y="2785428"/>
                </a:lnTo>
                <a:lnTo>
                  <a:pt x="773668" y="2785428"/>
                </a:lnTo>
                <a:lnTo>
                  <a:pt x="653814" y="2712615"/>
                </a:lnTo>
                <a:cubicBezTo>
                  <a:pt x="259350" y="2446120"/>
                  <a:pt x="0" y="1994817"/>
                  <a:pt x="0" y="1482939"/>
                </a:cubicBezTo>
                <a:cubicBezTo>
                  <a:pt x="0" y="663935"/>
                  <a:pt x="663935" y="0"/>
                  <a:pt x="1482939" y="0"/>
                </a:cubicBezTo>
                <a:close/>
              </a:path>
            </a:pathLst>
          </a:custGeom>
          <a:noFill/>
          <a:ln>
            <a:noFill/>
          </a:ln>
        </p:spPr>
      </p:pic>
      <p:sp>
        <p:nvSpPr>
          <p:cNvPr id="14" name="Titel 1"/>
          <p:cNvSpPr txBox="1">
            <a:spLocks/>
          </p:cNvSpPr>
          <p:nvPr/>
        </p:nvSpPr>
        <p:spPr bwMode="auto">
          <a:xfrm>
            <a:off x="695081" y="548680"/>
            <a:ext cx="6552728"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en-US" dirty="0" err="1" smtClean="0">
                <a:solidFill>
                  <a:srgbClr val="C21222"/>
                </a:solidFill>
                <a:sym typeface="Arial"/>
              </a:rPr>
              <a:t>Lviv</a:t>
            </a:r>
            <a:r>
              <a:rPr lang="en-US" dirty="0" smtClean="0">
                <a:solidFill>
                  <a:srgbClr val="C21222"/>
                </a:solidFill>
                <a:sym typeface="Arial"/>
              </a:rPr>
              <a:t> </a:t>
            </a:r>
            <a:r>
              <a:rPr lang="en-US" dirty="0">
                <a:solidFill>
                  <a:srgbClr val="C21222"/>
                </a:solidFill>
                <a:sym typeface="Arial"/>
              </a:rPr>
              <a:t>Polytechnic National </a:t>
            </a:r>
            <a:r>
              <a:rPr lang="en-US" dirty="0" smtClean="0">
                <a:solidFill>
                  <a:srgbClr val="C21222"/>
                </a:solidFill>
                <a:sym typeface="Arial"/>
              </a:rPr>
              <a:t>University</a:t>
            </a:r>
          </a:p>
          <a:p>
            <a:r>
              <a:rPr lang="en-US" dirty="0" smtClean="0">
                <a:solidFill>
                  <a:srgbClr val="C21222"/>
                </a:solidFill>
                <a:sym typeface="Arial"/>
              </a:rPr>
              <a:t>(</a:t>
            </a:r>
            <a:r>
              <a:rPr lang="en-US" dirty="0">
                <a:solidFill>
                  <a:srgbClr val="C21222"/>
                </a:solidFill>
                <a:sym typeface="Arial"/>
              </a:rPr>
              <a:t>LPNU)</a:t>
            </a:r>
            <a:endParaRPr lang="de-DE" kern="0" dirty="0">
              <a:solidFill>
                <a:srgbClr val="C21222"/>
              </a:solidFill>
            </a:endParaRPr>
          </a:p>
        </p:txBody>
      </p:sp>
      <p:pic>
        <p:nvPicPr>
          <p:cNvPr id="12" name="Google Shape;14;p1" descr="luh_logo_rgb_ppt"/>
          <p:cNvPicPr preferRelativeResize="0"/>
          <p:nvPr/>
        </p:nvPicPr>
        <p:blipFill rotWithShape="1">
          <a:blip r:embed="rId10">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3760296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9" name="Google Shape;269;p28"/>
          <p:cNvSpPr txBox="1"/>
          <p:nvPr/>
        </p:nvSpPr>
        <p:spPr>
          <a:xfrm>
            <a:off x="6199585" y="5520928"/>
            <a:ext cx="2944415" cy="323135"/>
          </a:xfrm>
          <a:prstGeom prst="rect">
            <a:avLst/>
          </a:prstGeom>
          <a:noFill/>
          <a:ln>
            <a:noFill/>
          </a:ln>
        </p:spPr>
        <p:txBody>
          <a:bodyPr spcFirstLastPara="1" wrap="square" lIns="68569" tIns="34275" rIns="68569" bIns="34275" anchor="t" anchorCtr="0">
            <a:spAutoFit/>
          </a:bodyPr>
          <a:lstStyle/>
          <a:p>
            <a:pPr algn="r">
              <a:spcBef>
                <a:spcPts val="0"/>
              </a:spcBef>
              <a:spcAft>
                <a:spcPts val="0"/>
              </a:spcAft>
              <a:buClr>
                <a:schemeClr val="lt1"/>
              </a:buClr>
              <a:buSzPts val="1100"/>
            </a:pPr>
            <a:r>
              <a:rPr lang="en-US" sz="825">
                <a:solidFill>
                  <a:schemeClr val="lt1"/>
                </a:solidFill>
                <a:latin typeface="Rotis Sans Serif Std" panose="020B0503030202020304" pitchFamily="34" charset="0"/>
                <a:sym typeface="Arial"/>
              </a:rPr>
              <a:t>Photo: Volodymyr Bondar / Wikimedia Commons / CC BY-SA 4.0</a:t>
            </a:r>
            <a:endParaRPr>
              <a:latin typeface="Rotis Sans Serif Std" panose="020B0503030202020304" pitchFamily="34" charset="0"/>
            </a:endParaRPr>
          </a:p>
        </p:txBody>
      </p:sp>
      <p:pic>
        <p:nvPicPr>
          <p:cNvPr id="271" name="Google Shape;271;p28" descr="Зображення, що містить текст, програмне забезпечення, мультимедіа, Веб-сайт&#10;&#10;Автоматично згенерований опис"/>
          <p:cNvPicPr preferRelativeResize="0">
            <a:picLocks noGrp="1"/>
          </p:cNvPicPr>
          <p:nvPr>
            <p:ph type="body" idx="1"/>
          </p:nvPr>
        </p:nvPicPr>
        <p:blipFill rotWithShape="1">
          <a:blip r:embed="rId3">
            <a:alphaModFix/>
          </a:blip>
          <a:srcRect t="9512"/>
          <a:stretch/>
        </p:blipFill>
        <p:spPr>
          <a:xfrm>
            <a:off x="4118237" y="3764415"/>
            <a:ext cx="2384967" cy="1644253"/>
          </a:xfrm>
          <a:prstGeom prst="rect">
            <a:avLst/>
          </a:prstGeom>
          <a:noFill/>
          <a:ln>
            <a:noFill/>
          </a:ln>
        </p:spPr>
      </p:pic>
      <p:pic>
        <p:nvPicPr>
          <p:cNvPr id="272" name="Google Shape;272;p28"/>
          <p:cNvPicPr preferRelativeResize="0"/>
          <p:nvPr/>
        </p:nvPicPr>
        <p:blipFill rotWithShape="1">
          <a:blip r:embed="rId4">
            <a:alphaModFix/>
          </a:blip>
          <a:srcRect/>
          <a:stretch/>
        </p:blipFill>
        <p:spPr>
          <a:xfrm>
            <a:off x="316013" y="2185876"/>
            <a:ext cx="3576637" cy="2945234"/>
          </a:xfrm>
          <a:prstGeom prst="rect">
            <a:avLst/>
          </a:prstGeom>
          <a:noFill/>
          <a:ln>
            <a:noFill/>
          </a:ln>
        </p:spPr>
      </p:pic>
      <p:pic>
        <p:nvPicPr>
          <p:cNvPr id="273" name="Google Shape;273;p28"/>
          <p:cNvPicPr preferRelativeResize="0"/>
          <p:nvPr/>
        </p:nvPicPr>
        <p:blipFill rotWithShape="1">
          <a:blip r:embed="rId5">
            <a:alphaModFix/>
          </a:blip>
          <a:srcRect l="29690" r="28588"/>
          <a:stretch/>
        </p:blipFill>
        <p:spPr>
          <a:xfrm>
            <a:off x="6309966" y="2080198"/>
            <a:ext cx="2723644" cy="1600013"/>
          </a:xfrm>
          <a:prstGeom prst="rect">
            <a:avLst/>
          </a:prstGeom>
          <a:noFill/>
          <a:ln>
            <a:noFill/>
          </a:ln>
        </p:spPr>
      </p:pic>
      <p:pic>
        <p:nvPicPr>
          <p:cNvPr id="274" name="Google Shape;274;p28"/>
          <p:cNvPicPr preferRelativeResize="0"/>
          <p:nvPr/>
        </p:nvPicPr>
        <p:blipFill rotWithShape="1">
          <a:blip r:embed="rId6">
            <a:alphaModFix/>
          </a:blip>
          <a:srcRect t="28135" r="1" b="6612"/>
          <a:stretch/>
        </p:blipFill>
        <p:spPr>
          <a:xfrm>
            <a:off x="3992645" y="2164893"/>
            <a:ext cx="2989314" cy="1599522"/>
          </a:xfrm>
          <a:custGeom>
            <a:avLst/>
            <a:gdLst/>
            <a:ahLst/>
            <a:cxnLst/>
            <a:rect l="l" t="t" r="r" b="b"/>
            <a:pathLst>
              <a:path w="7279913" h="3895335" extrusionOk="0">
                <a:moveTo>
                  <a:pt x="0" y="0"/>
                </a:moveTo>
                <a:lnTo>
                  <a:pt x="7279913" y="0"/>
                </a:lnTo>
                <a:lnTo>
                  <a:pt x="7279913" y="3116976"/>
                </a:lnTo>
                <a:lnTo>
                  <a:pt x="5011287" y="3116976"/>
                </a:lnTo>
                <a:lnTo>
                  <a:pt x="5011287" y="3895335"/>
                </a:lnTo>
                <a:lnTo>
                  <a:pt x="0" y="3895335"/>
                </a:lnTo>
                <a:close/>
              </a:path>
            </a:pathLst>
          </a:custGeom>
          <a:noFill/>
          <a:ln>
            <a:noFill/>
          </a:ln>
        </p:spPr>
      </p:pic>
      <p:pic>
        <p:nvPicPr>
          <p:cNvPr id="2050" name="Picture 2" descr="https://lh5.googleusercontent.com/0jzQ2NGC6Z90aei_jZKLLpyhjk1yTJYU1y0tM1E1hBIQ08zH7V3U2Om9iqpQpcWsNpQAA_oWL8P0tfRfSxA98Yq6HDdodVig9FItt0rP62pzgPRZbNbVVIFOw2ztozHcjAoNUX_sYWRUq07V8mKNhELnag=s204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8237" y="2170806"/>
            <a:ext cx="2850606" cy="15936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Uftr4QViVKxxZLd8E5qgiygeYQyljt73HQn7RNVnRi-mIkZAnEcIJ977q_IFDk9DcyElumOuEAlrAsk_3LsZcQ3VU6hqFvQ3ALUBRPJq4LTahRhQYhffmeiHM_L-kqZCr4bEOsoy04q-4Tztm5YCsjYICg=s204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0591" y="3750479"/>
            <a:ext cx="3051835" cy="1489496"/>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1"/>
          <p:cNvSpPr txBox="1">
            <a:spLocks/>
          </p:cNvSpPr>
          <p:nvPr/>
        </p:nvSpPr>
        <p:spPr bwMode="auto">
          <a:xfrm>
            <a:off x="683568" y="549170"/>
            <a:ext cx="6552728"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en-US" dirty="0" err="1" smtClean="0">
                <a:solidFill>
                  <a:srgbClr val="C21222"/>
                </a:solidFill>
                <a:sym typeface="Arial"/>
              </a:rPr>
              <a:t>Lviv</a:t>
            </a:r>
            <a:r>
              <a:rPr lang="en-US" dirty="0" smtClean="0">
                <a:solidFill>
                  <a:srgbClr val="C21222"/>
                </a:solidFill>
                <a:sym typeface="Arial"/>
              </a:rPr>
              <a:t> </a:t>
            </a:r>
            <a:r>
              <a:rPr lang="en-US" dirty="0">
                <a:solidFill>
                  <a:srgbClr val="C21222"/>
                </a:solidFill>
                <a:sym typeface="Arial"/>
              </a:rPr>
              <a:t>Polytechnic National University </a:t>
            </a:r>
            <a:endParaRPr lang="en-US" dirty="0" smtClean="0">
              <a:solidFill>
                <a:srgbClr val="C21222"/>
              </a:solidFill>
              <a:sym typeface="Arial"/>
            </a:endParaRPr>
          </a:p>
          <a:p>
            <a:r>
              <a:rPr lang="en-US" dirty="0" smtClean="0">
                <a:solidFill>
                  <a:srgbClr val="C21222"/>
                </a:solidFill>
                <a:sym typeface="Arial"/>
              </a:rPr>
              <a:t>(</a:t>
            </a:r>
            <a:r>
              <a:rPr lang="en-US" dirty="0">
                <a:solidFill>
                  <a:srgbClr val="C21222"/>
                </a:solidFill>
                <a:sym typeface="Arial"/>
              </a:rPr>
              <a:t>LPNU)</a:t>
            </a:r>
            <a:endParaRPr lang="de-DE" kern="0" dirty="0">
              <a:solidFill>
                <a:srgbClr val="C21222"/>
              </a:solidFill>
            </a:endParaRPr>
          </a:p>
        </p:txBody>
      </p:sp>
      <p:pic>
        <p:nvPicPr>
          <p:cNvPr id="10" name="Google Shape;14;p1" descr="luh_logo_rgb_ppt"/>
          <p:cNvPicPr preferRelativeResize="0"/>
          <p:nvPr/>
        </p:nvPicPr>
        <p:blipFill rotWithShape="1">
          <a:blip r:embed="rId9">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3297341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30" name="Google Shape;330;p33"/>
          <p:cNvSpPr txBox="1">
            <a:spLocks noGrp="1"/>
          </p:cNvSpPr>
          <p:nvPr>
            <p:ph type="body" idx="1"/>
          </p:nvPr>
        </p:nvSpPr>
        <p:spPr>
          <a:xfrm>
            <a:off x="144065" y="1556792"/>
            <a:ext cx="5750775" cy="273847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0" indent="0">
              <a:spcBef>
                <a:spcPts val="0"/>
              </a:spcBef>
              <a:buSzPts val="2000"/>
              <a:buNone/>
            </a:pPr>
            <a:r>
              <a:rPr lang="en-US" b="1" dirty="0">
                <a:latin typeface="+mj-lt"/>
              </a:rPr>
              <a:t>Associated institutions and academic staff:</a:t>
            </a:r>
            <a:endParaRPr lang="en-US" dirty="0">
              <a:latin typeface="+mj-lt"/>
            </a:endParaRPr>
          </a:p>
          <a:p>
            <a:pPr marL="628650" lvl="1" indent="-285750">
              <a:spcBef>
                <a:spcPts val="300"/>
              </a:spcBef>
              <a:buSzPts val="2000"/>
              <a:buFont typeface="Wingdings" panose="05000000000000000000" pitchFamily="2" charset="2"/>
              <a:buChar char="§"/>
            </a:pPr>
            <a:r>
              <a:rPr lang="en-US" dirty="0">
                <a:latin typeface="+mj-lt"/>
              </a:rPr>
              <a:t>Department of Aircraft Radio Engineering System </a:t>
            </a:r>
            <a:r>
              <a:rPr lang="en-US" dirty="0" smtClean="0">
                <a:latin typeface="+mj-lt"/>
              </a:rPr>
              <a:t>Design: Prof</a:t>
            </a:r>
            <a:r>
              <a:rPr lang="en-US" dirty="0">
                <a:latin typeface="+mj-lt"/>
              </a:rPr>
              <a:t>. </a:t>
            </a:r>
            <a:r>
              <a:rPr lang="en-US" dirty="0" err="1">
                <a:latin typeface="+mj-lt"/>
              </a:rPr>
              <a:t>Volodymyr</a:t>
            </a:r>
            <a:r>
              <a:rPr lang="en-US" dirty="0">
                <a:latin typeface="+mj-lt"/>
              </a:rPr>
              <a:t> </a:t>
            </a:r>
            <a:r>
              <a:rPr lang="en-US" dirty="0" err="1">
                <a:latin typeface="+mj-lt"/>
              </a:rPr>
              <a:t>Pavlikov</a:t>
            </a:r>
            <a:r>
              <a:rPr lang="en-US" dirty="0">
                <a:latin typeface="+mj-lt"/>
              </a:rPr>
              <a:t> </a:t>
            </a:r>
          </a:p>
          <a:p>
            <a:pPr marL="628650" lvl="1" indent="-285750">
              <a:spcBef>
                <a:spcPts val="300"/>
              </a:spcBef>
              <a:buSzPts val="2000"/>
              <a:buFont typeface="Wingdings" panose="05000000000000000000" pitchFamily="2" charset="2"/>
              <a:buChar char="§"/>
            </a:pPr>
            <a:r>
              <a:rPr lang="en-US" dirty="0">
                <a:latin typeface="+mj-lt"/>
              </a:rPr>
              <a:t>Department of Information Technologies of </a:t>
            </a:r>
            <a:r>
              <a:rPr lang="en-US" dirty="0" smtClean="0">
                <a:latin typeface="+mj-lt"/>
              </a:rPr>
              <a:t>Design: Prof</a:t>
            </a:r>
            <a:r>
              <a:rPr lang="en-US" dirty="0">
                <a:latin typeface="+mj-lt"/>
              </a:rPr>
              <a:t>. </a:t>
            </a:r>
            <a:r>
              <a:rPr lang="en-US" dirty="0" err="1">
                <a:latin typeface="+mj-lt"/>
              </a:rPr>
              <a:t>Dmytro</a:t>
            </a:r>
            <a:r>
              <a:rPr lang="en-US" dirty="0">
                <a:latin typeface="+mj-lt"/>
              </a:rPr>
              <a:t> </a:t>
            </a:r>
            <a:r>
              <a:rPr lang="en-US" dirty="0" err="1" smtClean="0">
                <a:latin typeface="+mj-lt"/>
              </a:rPr>
              <a:t>Kritskiy</a:t>
            </a:r>
            <a:endParaRPr lang="en-US" dirty="0" smtClean="0">
              <a:latin typeface="+mj-lt"/>
            </a:endParaRPr>
          </a:p>
          <a:p>
            <a:pPr marL="342900" lvl="1" indent="0">
              <a:spcBef>
                <a:spcPts val="300"/>
              </a:spcBef>
              <a:buSzPts val="2000"/>
              <a:buNone/>
            </a:pPr>
            <a:endParaRPr lang="en-US" dirty="0">
              <a:latin typeface="+mj-lt"/>
            </a:endParaRPr>
          </a:p>
          <a:p>
            <a:pPr marL="0" indent="0">
              <a:spcBef>
                <a:spcPts val="300"/>
              </a:spcBef>
              <a:buSzPts val="2000"/>
              <a:buNone/>
            </a:pPr>
            <a:r>
              <a:rPr lang="en-US" b="1" dirty="0" smtClean="0">
                <a:latin typeface="+mj-lt"/>
              </a:rPr>
              <a:t>Contributors</a:t>
            </a:r>
            <a:r>
              <a:rPr lang="en-US" dirty="0">
                <a:latin typeface="+mj-lt"/>
              </a:rPr>
              <a:t>: </a:t>
            </a:r>
          </a:p>
        </p:txBody>
      </p:sp>
      <p:pic>
        <p:nvPicPr>
          <p:cNvPr id="14" name="Google Shape;290;p29"/>
          <p:cNvPicPr preferRelativeResize="0"/>
          <p:nvPr/>
        </p:nvPicPr>
        <p:blipFill rotWithShape="1">
          <a:blip r:embed="rId3">
            <a:alphaModFix/>
          </a:blip>
          <a:srcRect l="24627" r="40646" b="1854"/>
          <a:stretch/>
        </p:blipFill>
        <p:spPr>
          <a:xfrm>
            <a:off x="6124775" y="1638263"/>
            <a:ext cx="2850403" cy="4167001"/>
          </a:xfrm>
          <a:prstGeom prst="rect">
            <a:avLst/>
          </a:prstGeom>
          <a:ln>
            <a:noFill/>
          </a:ln>
          <a:effectLst>
            <a:outerShdw blurRad="292100" dist="139700" dir="2700000" algn="tl" rotWithShape="0">
              <a:srgbClr val="333333">
                <a:alpha val="65000"/>
              </a:srgbClr>
            </a:outerShdw>
          </a:effectLst>
        </p:spPr>
      </p:pic>
      <p:grpSp>
        <p:nvGrpSpPr>
          <p:cNvPr id="15" name="Google Shape;282;p29"/>
          <p:cNvGrpSpPr/>
          <p:nvPr/>
        </p:nvGrpSpPr>
        <p:grpSpPr>
          <a:xfrm>
            <a:off x="395536" y="3793771"/>
            <a:ext cx="4855885" cy="1795469"/>
            <a:chOff x="-697678" y="3392996"/>
            <a:chExt cx="7778736" cy="2873997"/>
          </a:xfrm>
        </p:grpSpPr>
        <p:pic>
          <p:nvPicPr>
            <p:cNvPr id="16" name="Google Shape;283;p29"/>
            <p:cNvPicPr preferRelativeResize="0"/>
            <p:nvPr/>
          </p:nvPicPr>
          <p:blipFill rotWithShape="1">
            <a:blip r:embed="rId4">
              <a:alphaModFix/>
            </a:blip>
            <a:srcRect l="16474" r="16474"/>
            <a:stretch/>
          </p:blipFill>
          <p:spPr>
            <a:xfrm>
              <a:off x="225130" y="3392996"/>
              <a:ext cx="1311648" cy="1800000"/>
            </a:xfrm>
            <a:prstGeom prst="rect">
              <a:avLst/>
            </a:prstGeom>
            <a:noFill/>
            <a:ln>
              <a:noFill/>
            </a:ln>
          </p:spPr>
        </p:pic>
        <p:pic>
          <p:nvPicPr>
            <p:cNvPr id="17" name="Google Shape;284;p29"/>
            <p:cNvPicPr preferRelativeResize="0"/>
            <p:nvPr/>
          </p:nvPicPr>
          <p:blipFill rotWithShape="1">
            <a:blip r:embed="rId5">
              <a:alphaModFix/>
            </a:blip>
            <a:srcRect l="3861" r="3860"/>
            <a:stretch/>
          </p:blipFill>
          <p:spPr>
            <a:xfrm>
              <a:off x="2747628" y="3429113"/>
              <a:ext cx="1450731" cy="1800000"/>
            </a:xfrm>
            <a:prstGeom prst="rect">
              <a:avLst/>
            </a:prstGeom>
            <a:noFill/>
            <a:ln>
              <a:noFill/>
            </a:ln>
          </p:spPr>
        </p:pic>
        <p:pic>
          <p:nvPicPr>
            <p:cNvPr id="18" name="Google Shape;285;p29"/>
            <p:cNvPicPr preferRelativeResize="0"/>
            <p:nvPr/>
          </p:nvPicPr>
          <p:blipFill rotWithShape="1">
            <a:blip r:embed="rId6">
              <a:alphaModFix/>
            </a:blip>
            <a:srcRect l="16209" r="16209"/>
            <a:stretch/>
          </p:blipFill>
          <p:spPr>
            <a:xfrm>
              <a:off x="5483932" y="3429113"/>
              <a:ext cx="1311649" cy="1800000"/>
            </a:xfrm>
            <a:prstGeom prst="rect">
              <a:avLst/>
            </a:prstGeom>
            <a:noFill/>
            <a:ln>
              <a:noFill/>
            </a:ln>
          </p:spPr>
        </p:pic>
        <p:sp>
          <p:nvSpPr>
            <p:cNvPr id="19" name="Google Shape;286;p29"/>
            <p:cNvSpPr txBox="1"/>
            <p:nvPr/>
          </p:nvSpPr>
          <p:spPr>
            <a:xfrm>
              <a:off x="2143349" y="5244825"/>
              <a:ext cx="2604935" cy="741356"/>
            </a:xfrm>
            <a:prstGeom prst="rect">
              <a:avLst/>
            </a:prstGeom>
            <a:noFill/>
            <a:ln>
              <a:noFill/>
            </a:ln>
          </p:spPr>
          <p:txBody>
            <a:bodyPr spcFirstLastPara="1" wrap="square" lIns="68569" tIns="34275" rIns="68569" bIns="34275" anchor="t" anchorCtr="0">
              <a:spAutoFit/>
            </a:bodyPr>
            <a:lstStyle/>
            <a:p>
              <a:pPr marL="0" lvl="2" algn="ctr">
                <a:spcBef>
                  <a:spcPts val="0"/>
                </a:spcBef>
                <a:spcAft>
                  <a:spcPts val="0"/>
                </a:spcAft>
                <a:buClr>
                  <a:schemeClr val="dk1"/>
                </a:buClr>
                <a:buSzPts val="1600"/>
              </a:pPr>
              <a:r>
                <a:rPr lang="en-US" sz="1200" dirty="0" err="1">
                  <a:solidFill>
                    <a:schemeClr val="dk1"/>
                  </a:solidFill>
                  <a:latin typeface="Rotis Sans Serif Std" panose="020B0503030202020304" pitchFamily="34" charset="0"/>
                  <a:sym typeface="Arial"/>
                </a:rPr>
                <a:t>As.Prof</a:t>
              </a:r>
              <a:r>
                <a:rPr lang="en-US" sz="1200" dirty="0">
                  <a:solidFill>
                    <a:schemeClr val="dk1"/>
                  </a:solidFill>
                  <a:latin typeface="Rotis Sans Serif Std" panose="020B0503030202020304" pitchFamily="34" charset="0"/>
                  <a:sym typeface="Arial"/>
                </a:rPr>
                <a:t>. </a:t>
              </a:r>
              <a:r>
                <a:rPr lang="en-US" sz="1200" dirty="0" err="1">
                  <a:solidFill>
                    <a:schemeClr val="dk1"/>
                  </a:solidFill>
                  <a:latin typeface="Rotis Sans Serif Std" panose="020B0503030202020304" pitchFamily="34" charset="0"/>
                  <a:sym typeface="Arial"/>
                </a:rPr>
                <a:t>Oleksandr</a:t>
              </a:r>
              <a:r>
                <a:rPr lang="en-US" sz="1200" dirty="0">
                  <a:solidFill>
                    <a:schemeClr val="dk1"/>
                  </a:solidFill>
                  <a:latin typeface="Rotis Sans Serif Std" panose="020B0503030202020304" pitchFamily="34" charset="0"/>
                  <a:sym typeface="Arial"/>
                </a:rPr>
                <a:t> </a:t>
              </a:r>
              <a:r>
                <a:rPr lang="en-US" sz="1200" dirty="0" err="1">
                  <a:solidFill>
                    <a:schemeClr val="dk1"/>
                  </a:solidFill>
                  <a:latin typeface="Rotis Sans Serif Std" panose="020B0503030202020304" pitchFamily="34" charset="0"/>
                  <a:sym typeface="Arial"/>
                </a:rPr>
                <a:t>Karatanov</a:t>
              </a:r>
              <a:endParaRPr dirty="0">
                <a:latin typeface="Rotis Sans Serif Std" panose="020B0503030202020304" pitchFamily="34" charset="0"/>
              </a:endParaRPr>
            </a:p>
          </p:txBody>
        </p:sp>
        <p:sp>
          <p:nvSpPr>
            <p:cNvPr id="20" name="Google Shape;287;p29"/>
            <p:cNvSpPr txBox="1"/>
            <p:nvPr/>
          </p:nvSpPr>
          <p:spPr>
            <a:xfrm>
              <a:off x="5137079" y="5252486"/>
              <a:ext cx="1943979" cy="1014507"/>
            </a:xfrm>
            <a:prstGeom prst="rect">
              <a:avLst/>
            </a:prstGeom>
            <a:noFill/>
            <a:ln>
              <a:noFill/>
            </a:ln>
          </p:spPr>
          <p:txBody>
            <a:bodyPr spcFirstLastPara="1" wrap="square" lIns="68569" tIns="34275" rIns="68569" bIns="34275" anchor="t" anchorCtr="0">
              <a:spAutoFit/>
            </a:bodyPr>
            <a:lstStyle/>
            <a:p>
              <a:pPr marL="0" lvl="2" algn="ctr">
                <a:spcBef>
                  <a:spcPts val="0"/>
                </a:spcBef>
                <a:spcAft>
                  <a:spcPts val="0"/>
                </a:spcAft>
                <a:buClr>
                  <a:schemeClr val="dk1"/>
                </a:buClr>
                <a:buSzPts val="1600"/>
              </a:pPr>
              <a:r>
                <a:rPr lang="en-US" sz="1200" dirty="0" err="1">
                  <a:solidFill>
                    <a:schemeClr val="dk1"/>
                  </a:solidFill>
                  <a:latin typeface="Rotis Sans Serif Std" panose="020B0503030202020304" pitchFamily="34" charset="0"/>
                  <a:sym typeface="Arial"/>
                </a:rPr>
                <a:t>Maksym</a:t>
              </a:r>
              <a:r>
                <a:rPr lang="en-US" sz="1200" dirty="0">
                  <a:solidFill>
                    <a:schemeClr val="dk1"/>
                  </a:solidFill>
                  <a:latin typeface="Rotis Sans Serif Std" panose="020B0503030202020304" pitchFamily="34" charset="0"/>
                  <a:sym typeface="Arial"/>
                </a:rPr>
                <a:t> </a:t>
              </a:r>
              <a:r>
                <a:rPr lang="en-US" sz="1200" dirty="0" err="1">
                  <a:solidFill>
                    <a:schemeClr val="dk1"/>
                  </a:solidFill>
                  <a:latin typeface="Rotis Sans Serif Std" panose="020B0503030202020304" pitchFamily="34" charset="0"/>
                  <a:sym typeface="Arial"/>
                </a:rPr>
                <a:t>Bychok</a:t>
              </a:r>
              <a:endParaRPr dirty="0">
                <a:latin typeface="Rotis Sans Serif Std" panose="020B0503030202020304" pitchFamily="34" charset="0"/>
              </a:endParaRPr>
            </a:p>
            <a:p>
              <a:pPr marL="0" lvl="2" algn="ctr">
                <a:spcBef>
                  <a:spcPts val="0"/>
                </a:spcBef>
                <a:spcAft>
                  <a:spcPts val="0"/>
                </a:spcAft>
                <a:buClr>
                  <a:schemeClr val="dk1"/>
                </a:buClr>
                <a:buSzPts val="1400"/>
              </a:pPr>
              <a:r>
                <a:rPr lang="en-US" sz="1050" dirty="0">
                  <a:solidFill>
                    <a:schemeClr val="dk1"/>
                  </a:solidFill>
                  <a:latin typeface="Rotis Sans Serif Std" panose="020B0503030202020304" pitchFamily="34" charset="0"/>
                  <a:sym typeface="Arial"/>
                </a:rPr>
                <a:t>PhD Student</a:t>
              </a:r>
              <a:endParaRPr dirty="0">
                <a:latin typeface="Rotis Sans Serif Std" panose="020B0503030202020304" pitchFamily="34" charset="0"/>
              </a:endParaRPr>
            </a:p>
          </p:txBody>
        </p:sp>
        <p:sp>
          <p:nvSpPr>
            <p:cNvPr id="21" name="Google Shape;288;p29"/>
            <p:cNvSpPr txBox="1"/>
            <p:nvPr/>
          </p:nvSpPr>
          <p:spPr>
            <a:xfrm>
              <a:off x="-697678" y="5226487"/>
              <a:ext cx="3060339" cy="1014507"/>
            </a:xfrm>
            <a:prstGeom prst="rect">
              <a:avLst/>
            </a:prstGeom>
            <a:noFill/>
            <a:ln>
              <a:noFill/>
            </a:ln>
          </p:spPr>
          <p:txBody>
            <a:bodyPr spcFirstLastPara="1" wrap="square" lIns="68569" tIns="34275" rIns="68569" bIns="34275" anchor="t" anchorCtr="0">
              <a:spAutoFit/>
            </a:bodyPr>
            <a:lstStyle/>
            <a:p>
              <a:pPr marL="0" lvl="2" algn="ctr">
                <a:spcBef>
                  <a:spcPts val="0"/>
                </a:spcBef>
                <a:spcAft>
                  <a:spcPts val="0"/>
                </a:spcAft>
                <a:buClr>
                  <a:schemeClr val="dk1"/>
                </a:buClr>
                <a:buSzPts val="1600"/>
              </a:pPr>
              <a:r>
                <a:rPr lang="en-US" sz="1200" dirty="0" err="1">
                  <a:solidFill>
                    <a:schemeClr val="dk1"/>
                  </a:solidFill>
                  <a:latin typeface="Rotis Sans Serif Std" panose="020B0503030202020304" pitchFamily="34" charset="0"/>
                  <a:sym typeface="Arial"/>
                </a:rPr>
                <a:t>As.Prof</a:t>
              </a:r>
              <a:r>
                <a:rPr lang="en-US" sz="1200" dirty="0">
                  <a:solidFill>
                    <a:schemeClr val="dk1"/>
                  </a:solidFill>
                  <a:latin typeface="Rotis Sans Serif Std" panose="020B0503030202020304" pitchFamily="34" charset="0"/>
                  <a:sym typeface="Arial"/>
                </a:rPr>
                <a:t>. </a:t>
              </a:r>
              <a:r>
                <a:rPr lang="en-US" sz="1200" dirty="0" err="1">
                  <a:solidFill>
                    <a:schemeClr val="dk1"/>
                  </a:solidFill>
                  <a:latin typeface="Rotis Sans Serif Std" panose="020B0503030202020304" pitchFamily="34" charset="0"/>
                  <a:sym typeface="Arial"/>
                </a:rPr>
                <a:t>Dmytro</a:t>
              </a:r>
              <a:r>
                <a:rPr lang="en-US" sz="1200" dirty="0">
                  <a:solidFill>
                    <a:schemeClr val="dk1"/>
                  </a:solidFill>
                  <a:latin typeface="Rotis Sans Serif Std" panose="020B0503030202020304" pitchFamily="34" charset="0"/>
                  <a:sym typeface="Arial"/>
                </a:rPr>
                <a:t> </a:t>
              </a:r>
              <a:r>
                <a:rPr lang="en-US" sz="1200" dirty="0" err="1">
                  <a:solidFill>
                    <a:schemeClr val="dk1"/>
                  </a:solidFill>
                  <a:latin typeface="Rotis Sans Serif Std" panose="020B0503030202020304" pitchFamily="34" charset="0"/>
                  <a:sym typeface="Arial"/>
                </a:rPr>
                <a:t>Kritskiy</a:t>
              </a:r>
              <a:endParaRPr dirty="0">
                <a:latin typeface="Rotis Sans Serif Std" panose="020B0503030202020304" pitchFamily="34" charset="0"/>
              </a:endParaRPr>
            </a:p>
            <a:p>
              <a:pPr marL="0" lvl="2" algn="ctr">
                <a:spcBef>
                  <a:spcPts val="0"/>
                </a:spcBef>
                <a:spcAft>
                  <a:spcPts val="0"/>
                </a:spcAft>
                <a:buClr>
                  <a:schemeClr val="dk1"/>
                </a:buClr>
                <a:buSzPts val="1400"/>
              </a:pPr>
              <a:r>
                <a:rPr lang="en-US" sz="1050" dirty="0">
                  <a:solidFill>
                    <a:schemeClr val="dk1"/>
                  </a:solidFill>
                  <a:latin typeface="Rotis Sans Serif Std" panose="020B0503030202020304" pitchFamily="34" charset="0"/>
                  <a:sym typeface="Arial"/>
                </a:rPr>
                <a:t>Faculty Dean</a:t>
              </a:r>
              <a:endParaRPr dirty="0">
                <a:latin typeface="Rotis Sans Serif Std" panose="020B0503030202020304" pitchFamily="34" charset="0"/>
              </a:endParaRPr>
            </a:p>
            <a:p>
              <a:pPr marL="0" lvl="2" algn="ctr">
                <a:spcBef>
                  <a:spcPts val="0"/>
                </a:spcBef>
                <a:spcAft>
                  <a:spcPts val="0"/>
                </a:spcAft>
                <a:buClr>
                  <a:schemeClr val="dk1"/>
                </a:buClr>
                <a:buSzPts val="1600"/>
              </a:pPr>
              <a:r>
                <a:rPr lang="en-US" sz="1200" dirty="0">
                  <a:solidFill>
                    <a:schemeClr val="dk1"/>
                  </a:solidFill>
                  <a:latin typeface="Rotis Sans Serif Std" panose="020B0503030202020304" pitchFamily="34" charset="0"/>
                  <a:sym typeface="Arial"/>
                </a:rPr>
                <a:t> </a:t>
              </a:r>
              <a:endParaRPr dirty="0">
                <a:latin typeface="Rotis Sans Serif Std" panose="020B0503030202020304" pitchFamily="34" charset="0"/>
              </a:endParaRPr>
            </a:p>
          </p:txBody>
        </p:sp>
      </p:grpSp>
      <p:sp>
        <p:nvSpPr>
          <p:cNvPr id="22" name="Titel 1"/>
          <p:cNvSpPr txBox="1">
            <a:spLocks/>
          </p:cNvSpPr>
          <p:nvPr/>
        </p:nvSpPr>
        <p:spPr bwMode="auto">
          <a:xfrm>
            <a:off x="701748" y="489099"/>
            <a:ext cx="6534547" cy="21741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en-US" dirty="0"/>
              <a:t>National Aerospace University </a:t>
            </a:r>
            <a:r>
              <a:rPr lang="en-US" dirty="0" smtClean="0"/>
              <a:t>–</a:t>
            </a:r>
          </a:p>
          <a:p>
            <a:r>
              <a:rPr lang="en-US" dirty="0" err="1" smtClean="0"/>
              <a:t>Kharkiv</a:t>
            </a:r>
            <a:r>
              <a:rPr lang="en-US" dirty="0" smtClean="0"/>
              <a:t> </a:t>
            </a:r>
            <a:r>
              <a:rPr lang="en-US" dirty="0"/>
              <a:t>Aviation Institute (</a:t>
            </a:r>
            <a:r>
              <a:rPr lang="en-US" dirty="0" err="1"/>
              <a:t>KhAI</a:t>
            </a:r>
            <a:r>
              <a:rPr lang="en-US" dirty="0"/>
              <a:t>)</a:t>
            </a:r>
            <a:endParaRPr lang="de-DE" kern="0" dirty="0"/>
          </a:p>
        </p:txBody>
      </p:sp>
      <p:pic>
        <p:nvPicPr>
          <p:cNvPr id="12" name="Google Shape;14;p1" descr="luh_logo_rgb_ppt"/>
          <p:cNvPicPr preferRelativeResize="0"/>
          <p:nvPr/>
        </p:nvPicPr>
        <p:blipFill rotWithShape="1">
          <a:blip r:embed="rId7">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6270555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hteck 29"/>
          <p:cNvSpPr/>
          <p:nvPr/>
        </p:nvSpPr>
        <p:spPr>
          <a:xfrm>
            <a:off x="-14721" y="2215080"/>
            <a:ext cx="9158720" cy="3806209"/>
          </a:xfrm>
          <a:prstGeom prst="rect">
            <a:avLst/>
          </a:prstGeom>
          <a:solidFill>
            <a:srgbClr val="478485"/>
          </a:solidFill>
          <a:ln w="12700" cap="flat" cmpd="sng" algn="ctr">
            <a:no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endParaRPr lang="de-DE" sz="1350">
              <a:solidFill>
                <a:srgbClr val="FFFFFF"/>
              </a:solidFill>
              <a:latin typeface="Calibri" panose="020F0502020204030204"/>
            </a:endParaRPr>
          </a:p>
        </p:txBody>
      </p:sp>
      <p:pic>
        <p:nvPicPr>
          <p:cNvPr id="43" name="Grafik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6306" y="3533265"/>
            <a:ext cx="998984" cy="729236"/>
          </a:xfrm>
          <a:prstGeom prst="rect">
            <a:avLst/>
          </a:prstGeom>
        </p:spPr>
      </p:pic>
      <p:cxnSp>
        <p:nvCxnSpPr>
          <p:cNvPr id="44" name="Gerade Verbindung mit Pfeil 43"/>
          <p:cNvCxnSpPr/>
          <p:nvPr/>
        </p:nvCxnSpPr>
        <p:spPr>
          <a:xfrm flipH="1" flipV="1">
            <a:off x="3296026" y="3282451"/>
            <a:ext cx="296440" cy="214821"/>
          </a:xfrm>
          <a:prstGeom prst="straightConnector1">
            <a:avLst/>
          </a:prstGeom>
          <a:ln w="3175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6" name="Gerade Verbindung mit Pfeil 45"/>
          <p:cNvCxnSpPr/>
          <p:nvPr/>
        </p:nvCxnSpPr>
        <p:spPr>
          <a:xfrm>
            <a:off x="4269127" y="4449270"/>
            <a:ext cx="476" cy="448887"/>
          </a:xfrm>
          <a:prstGeom prst="straightConnector1">
            <a:avLst/>
          </a:prstGeom>
          <a:ln w="3175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7" name="Gerade Verbindung mit Pfeil 46"/>
          <p:cNvCxnSpPr/>
          <p:nvPr/>
        </p:nvCxnSpPr>
        <p:spPr>
          <a:xfrm flipV="1">
            <a:off x="4449632" y="3069972"/>
            <a:ext cx="355412" cy="297215"/>
          </a:xfrm>
          <a:prstGeom prst="straightConnector1">
            <a:avLst/>
          </a:prstGeom>
          <a:ln w="3175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9" name="Gerade Verbindung mit Pfeil 48"/>
          <p:cNvCxnSpPr/>
          <p:nvPr/>
        </p:nvCxnSpPr>
        <p:spPr>
          <a:xfrm flipV="1">
            <a:off x="4853642" y="3756431"/>
            <a:ext cx="1122637" cy="102803"/>
          </a:xfrm>
          <a:prstGeom prst="straightConnector1">
            <a:avLst/>
          </a:prstGeom>
          <a:ln w="3175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2" name="Abgerundetes Rechteck 21"/>
          <p:cNvSpPr/>
          <p:nvPr/>
        </p:nvSpPr>
        <p:spPr>
          <a:xfrm>
            <a:off x="4355976" y="5516686"/>
            <a:ext cx="1854246" cy="324575"/>
          </a:xfrm>
          <a:prstGeom prst="roundRect">
            <a:avLst/>
          </a:prstGeom>
          <a:solidFill>
            <a:schemeClr val="accent5">
              <a:lumMod val="60000"/>
              <a:lumOff val="40000"/>
            </a:schemeClr>
          </a:solidFill>
          <a:ln w="31750" cap="flat" cmpd="sng" algn="ctr">
            <a:solidFill>
              <a:srgbClr val="FFFFFF"/>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r>
              <a:rPr lang="en-US" sz="1500" dirty="0">
                <a:solidFill>
                  <a:srgbClr val="FFFFFF"/>
                </a:solidFill>
                <a:cs typeface="Helvetica" panose="020B0604020202020204" pitchFamily="34" charset="0"/>
              </a:rPr>
              <a:t>&gt; 50 </a:t>
            </a:r>
            <a:r>
              <a:rPr lang="en-US" sz="1500" dirty="0" err="1">
                <a:solidFill>
                  <a:srgbClr val="FFFFFF"/>
                </a:solidFill>
                <a:cs typeface="Helvetica" panose="020B0604020202020204" pitchFamily="34" charset="0"/>
              </a:rPr>
              <a:t>mio</a:t>
            </a:r>
            <a:r>
              <a:rPr lang="en-US" sz="1500" dirty="0">
                <a:solidFill>
                  <a:srgbClr val="FFFFFF"/>
                </a:solidFill>
                <a:cs typeface="Helvetica" panose="020B0604020202020204" pitchFamily="34" charset="0"/>
              </a:rPr>
              <a:t> € budget</a:t>
            </a:r>
            <a:endParaRPr lang="de-DE" sz="1500" dirty="0">
              <a:solidFill>
                <a:srgbClr val="FFFFFF"/>
              </a:solidFill>
            </a:endParaRPr>
          </a:p>
        </p:txBody>
      </p:sp>
      <p:sp>
        <p:nvSpPr>
          <p:cNvPr id="24" name="Abgerundetes Rechteck 23"/>
          <p:cNvSpPr/>
          <p:nvPr/>
        </p:nvSpPr>
        <p:spPr>
          <a:xfrm>
            <a:off x="2906386" y="5505034"/>
            <a:ext cx="1341578" cy="336227"/>
          </a:xfrm>
          <a:prstGeom prst="roundRect">
            <a:avLst/>
          </a:prstGeom>
          <a:solidFill>
            <a:schemeClr val="accent5">
              <a:lumMod val="60000"/>
              <a:lumOff val="40000"/>
            </a:schemeClr>
          </a:solidFill>
          <a:ln w="31750" cap="flat" cmpd="sng" algn="ctr">
            <a:solidFill>
              <a:srgbClr val="FFFFFF"/>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r>
              <a:rPr lang="en-US" sz="1500" dirty="0">
                <a:solidFill>
                  <a:srgbClr val="FFFFFF"/>
                </a:solidFill>
                <a:cs typeface="Helvetica" panose="020B0604020202020204" pitchFamily="34" charset="0"/>
              </a:rPr>
              <a:t>&gt; 30 nations</a:t>
            </a:r>
            <a:endParaRPr lang="de-DE" sz="1500" dirty="0">
              <a:solidFill>
                <a:srgbClr val="FFFFFF"/>
              </a:solidFill>
            </a:endParaRPr>
          </a:p>
        </p:txBody>
      </p:sp>
      <p:sp>
        <p:nvSpPr>
          <p:cNvPr id="25" name="Abgerundetes Rechteck 24"/>
          <p:cNvSpPr/>
          <p:nvPr/>
        </p:nvSpPr>
        <p:spPr>
          <a:xfrm>
            <a:off x="3592466" y="5039308"/>
            <a:ext cx="1587027" cy="336227"/>
          </a:xfrm>
          <a:prstGeom prst="roundRect">
            <a:avLst/>
          </a:prstGeom>
          <a:solidFill>
            <a:schemeClr val="accent5">
              <a:lumMod val="60000"/>
              <a:lumOff val="40000"/>
            </a:schemeClr>
          </a:solidFill>
          <a:ln w="31750" cap="flat" cmpd="sng" algn="ctr">
            <a:solidFill>
              <a:srgbClr val="FFFFFF"/>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pPr>
            <a:r>
              <a:rPr lang="en-US" sz="1500" dirty="0">
                <a:solidFill>
                  <a:srgbClr val="FFFFFF"/>
                </a:solidFill>
                <a:cs typeface="Helvetica" panose="020B0604020202020204" pitchFamily="34" charset="0"/>
              </a:rPr>
              <a:t>&gt; 600 people</a:t>
            </a:r>
            <a:endParaRPr lang="de-DE" sz="1500" dirty="0">
              <a:solidFill>
                <a:srgbClr val="FFFFFF"/>
              </a:solidFill>
            </a:endParaRPr>
          </a:p>
        </p:txBody>
      </p:sp>
      <p:cxnSp>
        <p:nvCxnSpPr>
          <p:cNvPr id="27" name="Gerade Verbindung mit Pfeil 26"/>
          <p:cNvCxnSpPr/>
          <p:nvPr/>
        </p:nvCxnSpPr>
        <p:spPr>
          <a:xfrm flipH="1">
            <a:off x="2496862" y="3901598"/>
            <a:ext cx="1080413" cy="109904"/>
          </a:xfrm>
          <a:prstGeom prst="straightConnector1">
            <a:avLst/>
          </a:prstGeom>
          <a:ln w="3175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26" name="Abgerundetes Rechteck 25"/>
          <p:cNvSpPr/>
          <p:nvPr/>
        </p:nvSpPr>
        <p:spPr>
          <a:xfrm>
            <a:off x="6430807" y="3571424"/>
            <a:ext cx="1286995" cy="344612"/>
          </a:xfrm>
          <a:prstGeom prst="roundRect">
            <a:avLst/>
          </a:prstGeom>
          <a:solidFill>
            <a:schemeClr val="accent5">
              <a:lumMod val="60000"/>
              <a:lumOff val="40000"/>
            </a:schemeClr>
          </a:solidFill>
          <a:ln w="31750" cap="flat" cmpd="sng" algn="ctr">
            <a:solidFill>
              <a:srgbClr val="FFFFFF"/>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de-DE" sz="1500" dirty="0">
                <a:solidFill>
                  <a:srgbClr val="FFFFFF"/>
                </a:solidFill>
              </a:rPr>
              <a:t>Research</a:t>
            </a:r>
          </a:p>
        </p:txBody>
      </p:sp>
      <p:sp>
        <p:nvSpPr>
          <p:cNvPr id="28" name="Abgerundetes Rechteck 27"/>
          <p:cNvSpPr/>
          <p:nvPr/>
        </p:nvSpPr>
        <p:spPr>
          <a:xfrm>
            <a:off x="4119837" y="2384579"/>
            <a:ext cx="1779386" cy="574860"/>
          </a:xfrm>
          <a:prstGeom prst="roundRect">
            <a:avLst/>
          </a:prstGeom>
          <a:solidFill>
            <a:schemeClr val="accent5">
              <a:lumMod val="60000"/>
              <a:lumOff val="40000"/>
            </a:schemeClr>
          </a:solidFill>
          <a:ln w="31750" cap="flat" cmpd="sng" algn="ctr">
            <a:solidFill>
              <a:srgbClr val="FFFFFF"/>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de-DE" sz="1500" dirty="0">
                <a:solidFill>
                  <a:srgbClr val="FFFFFF"/>
                </a:solidFill>
              </a:rPr>
              <a:t>Digital </a:t>
            </a:r>
            <a:r>
              <a:rPr lang="de-DE" sz="1500" dirty="0" err="1">
                <a:solidFill>
                  <a:srgbClr val="FFFFFF"/>
                </a:solidFill>
              </a:rPr>
              <a:t>Infrastructures</a:t>
            </a:r>
            <a:endParaRPr lang="de-DE" sz="1500" dirty="0">
              <a:solidFill>
                <a:srgbClr val="FFFFFF"/>
              </a:solidFill>
            </a:endParaRPr>
          </a:p>
        </p:txBody>
      </p:sp>
      <p:sp>
        <p:nvSpPr>
          <p:cNvPr id="29" name="Abgerundetes Rechteck 28"/>
          <p:cNvSpPr/>
          <p:nvPr/>
        </p:nvSpPr>
        <p:spPr>
          <a:xfrm>
            <a:off x="6798336" y="4202658"/>
            <a:ext cx="1587027" cy="404475"/>
          </a:xfrm>
          <a:prstGeom prst="roundRect">
            <a:avLst/>
          </a:prstGeom>
          <a:solidFill>
            <a:schemeClr val="accent5">
              <a:lumMod val="60000"/>
              <a:lumOff val="40000"/>
            </a:schemeClr>
          </a:solidFill>
          <a:ln w="31750" cap="flat" cmpd="sng" algn="ctr">
            <a:solidFill>
              <a:srgbClr val="FFFFFF"/>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de-DE" sz="1500" dirty="0">
                <a:solidFill>
                  <a:srgbClr val="FFFFFF"/>
                </a:solidFill>
              </a:rPr>
              <a:t>Development</a:t>
            </a:r>
          </a:p>
        </p:txBody>
      </p:sp>
      <p:sp>
        <p:nvSpPr>
          <p:cNvPr id="32" name="Abgerundetes Rechteck 31"/>
          <p:cNvSpPr/>
          <p:nvPr/>
        </p:nvSpPr>
        <p:spPr>
          <a:xfrm>
            <a:off x="6624228" y="4971209"/>
            <a:ext cx="1920035" cy="789097"/>
          </a:xfrm>
          <a:prstGeom prst="roundRect">
            <a:avLst/>
          </a:prstGeom>
          <a:solidFill>
            <a:schemeClr val="accent5">
              <a:lumMod val="60000"/>
              <a:lumOff val="40000"/>
            </a:schemeClr>
          </a:solidFill>
          <a:ln w="31750" cap="flat" cmpd="sng" algn="ctr">
            <a:solidFill>
              <a:srgbClr val="FFFFFF"/>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de-DE" sz="1500" dirty="0">
                <a:solidFill>
                  <a:srgbClr val="FFFFFF"/>
                </a:solidFill>
              </a:rPr>
              <a:t>Knowledge </a:t>
            </a:r>
            <a:r>
              <a:rPr lang="de-DE" sz="1500" dirty="0" err="1">
                <a:solidFill>
                  <a:srgbClr val="FFFFFF"/>
                </a:solidFill>
              </a:rPr>
              <a:t>and</a:t>
            </a:r>
            <a:r>
              <a:rPr lang="de-DE" sz="1500" dirty="0">
                <a:solidFill>
                  <a:srgbClr val="FFFFFF"/>
                </a:solidFill>
              </a:rPr>
              <a:t> Technology Transfer</a:t>
            </a:r>
          </a:p>
        </p:txBody>
      </p:sp>
      <p:sp>
        <p:nvSpPr>
          <p:cNvPr id="33" name="Abgerundetes Rechteck 32"/>
          <p:cNvSpPr/>
          <p:nvPr/>
        </p:nvSpPr>
        <p:spPr>
          <a:xfrm>
            <a:off x="6159254" y="2916032"/>
            <a:ext cx="1214058" cy="334757"/>
          </a:xfrm>
          <a:prstGeom prst="roundRect">
            <a:avLst/>
          </a:prstGeom>
          <a:solidFill>
            <a:schemeClr val="accent5">
              <a:lumMod val="60000"/>
              <a:lumOff val="40000"/>
            </a:schemeClr>
          </a:solidFill>
          <a:ln w="31750" cap="flat" cmpd="sng" algn="ctr">
            <a:solidFill>
              <a:srgbClr val="FFFFFF"/>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de-DE" sz="1500" dirty="0">
                <a:solidFill>
                  <a:srgbClr val="FFFFFF"/>
                </a:solidFill>
              </a:rPr>
              <a:t>Services</a:t>
            </a:r>
          </a:p>
        </p:txBody>
      </p:sp>
      <p:cxnSp>
        <p:nvCxnSpPr>
          <p:cNvPr id="34" name="Gerade Verbindung mit Pfeil 33"/>
          <p:cNvCxnSpPr/>
          <p:nvPr/>
        </p:nvCxnSpPr>
        <p:spPr>
          <a:xfrm flipV="1">
            <a:off x="4834331" y="3282451"/>
            <a:ext cx="758124" cy="319694"/>
          </a:xfrm>
          <a:prstGeom prst="straightConnector1">
            <a:avLst/>
          </a:prstGeom>
          <a:ln w="3175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p:cNvCxnSpPr/>
          <p:nvPr/>
        </p:nvCxnSpPr>
        <p:spPr>
          <a:xfrm>
            <a:off x="4853641" y="4082570"/>
            <a:ext cx="1284533" cy="252185"/>
          </a:xfrm>
          <a:prstGeom prst="straightConnector1">
            <a:avLst/>
          </a:prstGeom>
          <a:ln w="3175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2" name="Gerade Verbindung mit Pfeil 41"/>
          <p:cNvCxnSpPr/>
          <p:nvPr/>
        </p:nvCxnSpPr>
        <p:spPr>
          <a:xfrm>
            <a:off x="4805044" y="4248030"/>
            <a:ext cx="1549154" cy="650128"/>
          </a:xfrm>
          <a:prstGeom prst="straightConnector1">
            <a:avLst/>
          </a:prstGeom>
          <a:ln w="3175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48" name="Gerade Verbindung mit Pfeil 47"/>
          <p:cNvCxnSpPr/>
          <p:nvPr/>
        </p:nvCxnSpPr>
        <p:spPr>
          <a:xfrm flipH="1">
            <a:off x="2789802" y="4241656"/>
            <a:ext cx="847463" cy="617624"/>
          </a:xfrm>
          <a:prstGeom prst="straightConnector1">
            <a:avLst/>
          </a:prstGeom>
          <a:ln w="31750">
            <a:solidFill>
              <a:schemeClr val="bg1"/>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31" name="Abgerundetes Rechteck 30"/>
          <p:cNvSpPr/>
          <p:nvPr/>
        </p:nvSpPr>
        <p:spPr>
          <a:xfrm>
            <a:off x="352669" y="4734136"/>
            <a:ext cx="2113305" cy="1026171"/>
          </a:xfrm>
          <a:prstGeom prst="roundRect">
            <a:avLst/>
          </a:prstGeom>
          <a:solidFill>
            <a:schemeClr val="accent5">
              <a:lumMod val="60000"/>
              <a:lumOff val="40000"/>
            </a:schemeClr>
          </a:solidFill>
          <a:ln w="31750" cap="flat" cmpd="sng" algn="ctr">
            <a:solidFill>
              <a:srgbClr val="FFFFFF"/>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de-DE" sz="1500" dirty="0" err="1">
                <a:solidFill>
                  <a:srgbClr val="FFFFFF"/>
                </a:solidFill>
              </a:rPr>
              <a:t>World‘s</a:t>
            </a:r>
            <a:r>
              <a:rPr lang="de-DE" sz="1500" dirty="0">
                <a:solidFill>
                  <a:srgbClr val="FFFFFF"/>
                </a:solidFill>
              </a:rPr>
              <a:t> </a:t>
            </a:r>
            <a:r>
              <a:rPr lang="de-DE" sz="1500" dirty="0" err="1">
                <a:solidFill>
                  <a:srgbClr val="FFFFFF"/>
                </a:solidFill>
              </a:rPr>
              <a:t>largest</a:t>
            </a:r>
            <a:r>
              <a:rPr lang="de-DE" sz="1500" dirty="0">
                <a:solidFill>
                  <a:srgbClr val="FFFFFF"/>
                </a:solidFill>
              </a:rPr>
              <a:t> </a:t>
            </a:r>
            <a:r>
              <a:rPr lang="de-DE" sz="1500" dirty="0" err="1">
                <a:solidFill>
                  <a:srgbClr val="FFFFFF"/>
                </a:solidFill>
              </a:rPr>
              <a:t>specialised</a:t>
            </a:r>
            <a:r>
              <a:rPr lang="de-DE" sz="1500" dirty="0">
                <a:solidFill>
                  <a:srgbClr val="FFFFFF"/>
                </a:solidFill>
              </a:rPr>
              <a:t> </a:t>
            </a:r>
            <a:r>
              <a:rPr lang="de-DE" sz="1500" dirty="0" err="1">
                <a:solidFill>
                  <a:srgbClr val="FFFFFF"/>
                </a:solidFill>
              </a:rPr>
              <a:t>library</a:t>
            </a:r>
            <a:r>
              <a:rPr lang="de-DE" sz="1500" dirty="0">
                <a:solidFill>
                  <a:srgbClr val="FFFFFF"/>
                </a:solidFill>
              </a:rPr>
              <a:t> </a:t>
            </a:r>
            <a:r>
              <a:rPr lang="de-DE" sz="1500" dirty="0" err="1">
                <a:solidFill>
                  <a:srgbClr val="FFFFFF"/>
                </a:solidFill>
              </a:rPr>
              <a:t>with</a:t>
            </a:r>
            <a:r>
              <a:rPr lang="de-DE" sz="1500" dirty="0">
                <a:solidFill>
                  <a:srgbClr val="FFFFFF"/>
                </a:solidFill>
              </a:rPr>
              <a:t> </a:t>
            </a:r>
            <a:r>
              <a:rPr lang="de-DE" sz="1500" dirty="0" err="1">
                <a:solidFill>
                  <a:srgbClr val="FFFFFF"/>
                </a:solidFill>
              </a:rPr>
              <a:t>unique</a:t>
            </a:r>
            <a:r>
              <a:rPr lang="de-DE" sz="1500" dirty="0">
                <a:solidFill>
                  <a:srgbClr val="FFFFFF"/>
                </a:solidFill>
              </a:rPr>
              <a:t> </a:t>
            </a:r>
            <a:r>
              <a:rPr lang="de-DE" sz="1500" dirty="0" err="1">
                <a:solidFill>
                  <a:srgbClr val="FFFFFF"/>
                </a:solidFill>
              </a:rPr>
              <a:t>resources</a:t>
            </a:r>
            <a:endParaRPr lang="de-DE" sz="1500" dirty="0">
              <a:solidFill>
                <a:srgbClr val="FFFFFF"/>
              </a:solidFill>
            </a:endParaRPr>
          </a:p>
        </p:txBody>
      </p:sp>
      <p:sp>
        <p:nvSpPr>
          <p:cNvPr id="51" name="Abgerundetes Rechteck 50"/>
          <p:cNvSpPr/>
          <p:nvPr/>
        </p:nvSpPr>
        <p:spPr>
          <a:xfrm>
            <a:off x="314605" y="3548739"/>
            <a:ext cx="1910648" cy="877909"/>
          </a:xfrm>
          <a:prstGeom prst="roundRect">
            <a:avLst/>
          </a:prstGeom>
          <a:solidFill>
            <a:schemeClr val="accent5">
              <a:lumMod val="60000"/>
              <a:lumOff val="40000"/>
            </a:schemeClr>
          </a:solidFill>
          <a:ln w="31750" cap="flat" cmpd="sng" algn="ctr">
            <a:solidFill>
              <a:srgbClr val="FFFFFF"/>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de-DE" sz="1500" dirty="0">
                <a:solidFill>
                  <a:srgbClr val="FFFFFF"/>
                </a:solidFill>
              </a:rPr>
              <a:t>University </a:t>
            </a:r>
            <a:r>
              <a:rPr lang="de-DE" sz="1500" dirty="0" err="1">
                <a:solidFill>
                  <a:srgbClr val="FFFFFF"/>
                </a:solidFill>
              </a:rPr>
              <a:t>library</a:t>
            </a:r>
            <a:r>
              <a:rPr lang="de-DE" sz="1500" dirty="0">
                <a:solidFill>
                  <a:srgbClr val="FFFFFF"/>
                </a:solidFill>
              </a:rPr>
              <a:t> </a:t>
            </a:r>
            <a:r>
              <a:rPr lang="de-DE" sz="1500" dirty="0" err="1">
                <a:solidFill>
                  <a:srgbClr val="FFFFFF"/>
                </a:solidFill>
              </a:rPr>
              <a:t>of</a:t>
            </a:r>
            <a:r>
              <a:rPr lang="de-DE" sz="1500" dirty="0">
                <a:solidFill>
                  <a:srgbClr val="FFFFFF"/>
                </a:solidFill>
              </a:rPr>
              <a:t> Leibniz University Hannover</a:t>
            </a:r>
          </a:p>
        </p:txBody>
      </p:sp>
      <p:sp>
        <p:nvSpPr>
          <p:cNvPr id="52" name="Abgerundetes Rechteck 51"/>
          <p:cNvSpPr/>
          <p:nvPr/>
        </p:nvSpPr>
        <p:spPr>
          <a:xfrm>
            <a:off x="1269629" y="2384580"/>
            <a:ext cx="1779386" cy="982607"/>
          </a:xfrm>
          <a:prstGeom prst="roundRect">
            <a:avLst/>
          </a:prstGeom>
          <a:solidFill>
            <a:schemeClr val="accent5">
              <a:lumMod val="60000"/>
              <a:lumOff val="40000"/>
            </a:schemeClr>
          </a:solidFill>
          <a:ln w="31750" cap="flat" cmpd="sng" algn="ctr">
            <a:solidFill>
              <a:srgbClr val="FFFFFF"/>
            </a:solidFill>
            <a:prstDash val="solid"/>
            <a:miter lim="800000"/>
          </a:ln>
          <a:effectLst/>
        </p:spPr>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de-DE" sz="1500" dirty="0">
                <a:solidFill>
                  <a:srgbClr val="FFFFFF"/>
                </a:solidFill>
              </a:rPr>
              <a:t>German National Library </a:t>
            </a:r>
            <a:r>
              <a:rPr lang="de-DE" sz="1500" dirty="0" err="1">
                <a:solidFill>
                  <a:srgbClr val="FFFFFF"/>
                </a:solidFill>
              </a:rPr>
              <a:t>of</a:t>
            </a:r>
            <a:r>
              <a:rPr lang="de-DE" sz="1500" dirty="0">
                <a:solidFill>
                  <a:srgbClr val="FFFFFF"/>
                </a:solidFill>
              </a:rPr>
              <a:t> Science </a:t>
            </a:r>
            <a:r>
              <a:rPr lang="de-DE" sz="1500" dirty="0" err="1">
                <a:solidFill>
                  <a:srgbClr val="FFFFFF"/>
                </a:solidFill>
              </a:rPr>
              <a:t>and</a:t>
            </a:r>
            <a:r>
              <a:rPr lang="de-DE" sz="1500" dirty="0">
                <a:solidFill>
                  <a:srgbClr val="FFFFFF"/>
                </a:solidFill>
              </a:rPr>
              <a:t> Technology</a:t>
            </a:r>
          </a:p>
        </p:txBody>
      </p:sp>
      <p:sp>
        <p:nvSpPr>
          <p:cNvPr id="35" name="Titel 1"/>
          <p:cNvSpPr txBox="1">
            <a:spLocks/>
          </p:cNvSpPr>
          <p:nvPr/>
        </p:nvSpPr>
        <p:spPr bwMode="auto">
          <a:xfrm>
            <a:off x="683568" y="538047"/>
            <a:ext cx="6048672"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de-DE" dirty="0" smtClean="0"/>
              <a:t>TIB </a:t>
            </a:r>
            <a:r>
              <a:rPr lang="de-DE" dirty="0"/>
              <a:t>– Leibniz Information </a:t>
            </a:r>
            <a:r>
              <a:rPr lang="de-DE" dirty="0" err="1"/>
              <a:t>Centre</a:t>
            </a:r>
            <a:r>
              <a:rPr lang="de-DE" dirty="0"/>
              <a:t> </a:t>
            </a:r>
            <a:r>
              <a:rPr lang="de-DE" dirty="0" err="1"/>
              <a:t>for</a:t>
            </a:r>
            <a:r>
              <a:rPr lang="de-DE" dirty="0"/>
              <a:t> Science </a:t>
            </a:r>
            <a:r>
              <a:rPr lang="de-DE" dirty="0" err="1"/>
              <a:t>and</a:t>
            </a:r>
            <a:r>
              <a:rPr lang="de-DE" dirty="0"/>
              <a:t> Technology: </a:t>
            </a:r>
            <a:r>
              <a:rPr lang="de-DE" dirty="0" smtClean="0"/>
              <a:t>                     </a:t>
            </a:r>
          </a:p>
          <a:p>
            <a:endParaRPr lang="de-DE" sz="700" dirty="0"/>
          </a:p>
          <a:p>
            <a:r>
              <a:rPr lang="de-DE" dirty="0" smtClean="0"/>
              <a:t>Facts</a:t>
            </a:r>
            <a:r>
              <a:rPr lang="de-DE" dirty="0"/>
              <a:t>, </a:t>
            </a:r>
            <a:r>
              <a:rPr lang="de-DE" dirty="0" err="1"/>
              <a:t>numbers</a:t>
            </a:r>
            <a:r>
              <a:rPr lang="de-DE" dirty="0"/>
              <a:t>, </a:t>
            </a:r>
            <a:r>
              <a:rPr lang="de-DE" dirty="0" err="1"/>
              <a:t>fields</a:t>
            </a:r>
            <a:r>
              <a:rPr lang="de-DE" dirty="0"/>
              <a:t> </a:t>
            </a:r>
            <a:r>
              <a:rPr lang="de-DE" dirty="0" err="1"/>
              <a:t>of</a:t>
            </a:r>
            <a:r>
              <a:rPr lang="de-DE" dirty="0"/>
              <a:t> </a:t>
            </a:r>
            <a:r>
              <a:rPr lang="de-DE" dirty="0" err="1"/>
              <a:t>action</a:t>
            </a:r>
            <a:endParaRPr lang="de-DE" kern="0" dirty="0"/>
          </a:p>
        </p:txBody>
      </p:sp>
    </p:spTree>
    <p:extLst>
      <p:ext uri="{BB962C8B-B14F-4D97-AF65-F5344CB8AC3E}">
        <p14:creationId xmlns:p14="http://schemas.microsoft.com/office/powerpoint/2010/main" val="2681914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7" name="Google Shape;297;p30"/>
          <p:cNvSpPr txBox="1"/>
          <p:nvPr/>
        </p:nvSpPr>
        <p:spPr>
          <a:xfrm>
            <a:off x="6199585" y="5520928"/>
            <a:ext cx="2944415" cy="323135"/>
          </a:xfrm>
          <a:prstGeom prst="rect">
            <a:avLst/>
          </a:prstGeom>
          <a:noFill/>
          <a:ln>
            <a:noFill/>
          </a:ln>
        </p:spPr>
        <p:txBody>
          <a:bodyPr spcFirstLastPara="1" wrap="square" lIns="68569" tIns="34275" rIns="68569" bIns="34275" anchor="t" anchorCtr="0">
            <a:spAutoFit/>
          </a:bodyPr>
          <a:lstStyle/>
          <a:p>
            <a:pPr algn="r">
              <a:spcBef>
                <a:spcPts val="0"/>
              </a:spcBef>
              <a:spcAft>
                <a:spcPts val="0"/>
              </a:spcAft>
              <a:buClr>
                <a:schemeClr val="lt1"/>
              </a:buClr>
              <a:buSzPts val="1100"/>
            </a:pPr>
            <a:r>
              <a:rPr lang="en-US" sz="825">
                <a:solidFill>
                  <a:schemeClr val="lt1"/>
                </a:solidFill>
                <a:latin typeface="Rotis Sans Serif Std" panose="020B0503030202020304" pitchFamily="34" charset="0"/>
                <a:sym typeface="Arial"/>
              </a:rPr>
              <a:t>Photo: Volodymyr Bondar / Wikimedia Commons / CC BY-SA 4.0</a:t>
            </a:r>
            <a:endParaRPr>
              <a:latin typeface="Rotis Sans Serif Std" panose="020B0503030202020304" pitchFamily="34" charset="0"/>
            </a:endParaRPr>
          </a:p>
        </p:txBody>
      </p:sp>
      <p:sp>
        <p:nvSpPr>
          <p:cNvPr id="298" name="Google Shape;298;p30"/>
          <p:cNvSpPr txBox="1"/>
          <p:nvPr/>
        </p:nvSpPr>
        <p:spPr>
          <a:xfrm>
            <a:off x="801092" y="1628800"/>
            <a:ext cx="7299300" cy="1315715"/>
          </a:xfrm>
          <a:prstGeom prst="rect">
            <a:avLst/>
          </a:prstGeom>
          <a:noFill/>
          <a:ln>
            <a:noFill/>
          </a:ln>
        </p:spPr>
        <p:txBody>
          <a:bodyPr spcFirstLastPara="1" wrap="square" lIns="68569" tIns="34275" rIns="68569" bIns="34275" anchor="t" anchorCtr="0">
            <a:spAutoFit/>
          </a:bodyPr>
          <a:lstStyle/>
          <a:p>
            <a:pPr marL="257175" indent="-257175">
              <a:lnSpc>
                <a:spcPct val="150000"/>
              </a:lnSpc>
              <a:spcBef>
                <a:spcPts val="0"/>
              </a:spcBef>
              <a:spcAft>
                <a:spcPts val="0"/>
              </a:spcAft>
              <a:buClr>
                <a:schemeClr val="dk1"/>
              </a:buClr>
              <a:buSzPts val="2000"/>
              <a:buFont typeface="Noto Sans Symbols"/>
              <a:buChar char="▪"/>
            </a:pPr>
            <a:r>
              <a:rPr lang="en-US" dirty="0">
                <a:solidFill>
                  <a:schemeClr val="dk1"/>
                </a:solidFill>
                <a:latin typeface="+mj-lt"/>
                <a:sym typeface="Arial"/>
              </a:rPr>
              <a:t>10 video lectures on the topic „</a:t>
            </a:r>
            <a:r>
              <a:rPr lang="en-US" b="1" dirty="0">
                <a:solidFill>
                  <a:schemeClr val="dk1"/>
                </a:solidFill>
                <a:latin typeface="+mj-lt"/>
                <a:sym typeface="Arial"/>
              </a:rPr>
              <a:t>Web technologies and design</a:t>
            </a:r>
            <a:r>
              <a:rPr lang="en-US" dirty="0">
                <a:solidFill>
                  <a:schemeClr val="dk1"/>
                </a:solidFill>
                <a:latin typeface="+mj-lt"/>
                <a:sym typeface="Arial"/>
              </a:rPr>
              <a:t>“ </a:t>
            </a:r>
            <a:endParaRPr dirty="0">
              <a:latin typeface="+mj-lt"/>
            </a:endParaRPr>
          </a:p>
          <a:p>
            <a:pPr marL="257175" indent="-257175">
              <a:lnSpc>
                <a:spcPct val="150000"/>
              </a:lnSpc>
              <a:spcBef>
                <a:spcPts val="0"/>
              </a:spcBef>
              <a:spcAft>
                <a:spcPts val="0"/>
              </a:spcAft>
              <a:buClr>
                <a:schemeClr val="dk1"/>
              </a:buClr>
              <a:buSzPts val="2000"/>
              <a:buFont typeface="Noto Sans Symbols"/>
              <a:buChar char="▪"/>
            </a:pPr>
            <a:r>
              <a:rPr lang="en-US" dirty="0">
                <a:solidFill>
                  <a:schemeClr val="dk1"/>
                </a:solidFill>
                <a:latin typeface="+mj-lt"/>
                <a:sym typeface="Arial"/>
              </a:rPr>
              <a:t>10 video lectures on the topic „</a:t>
            </a:r>
            <a:r>
              <a:rPr lang="en-US" b="1" dirty="0">
                <a:solidFill>
                  <a:schemeClr val="dk1"/>
                </a:solidFill>
                <a:latin typeface="+mj-lt"/>
                <a:sym typeface="Arial"/>
              </a:rPr>
              <a:t>Fundamentals of programming</a:t>
            </a:r>
            <a:r>
              <a:rPr lang="en-US" dirty="0">
                <a:solidFill>
                  <a:schemeClr val="dk1"/>
                </a:solidFill>
                <a:latin typeface="+mj-lt"/>
                <a:sym typeface="Arial"/>
              </a:rPr>
              <a:t>“ </a:t>
            </a:r>
            <a:endParaRPr dirty="0">
              <a:latin typeface="+mj-lt"/>
            </a:endParaRPr>
          </a:p>
          <a:p>
            <a:pPr marL="257175" indent="-257175">
              <a:lnSpc>
                <a:spcPct val="150000"/>
              </a:lnSpc>
              <a:spcBef>
                <a:spcPts val="0"/>
              </a:spcBef>
              <a:spcAft>
                <a:spcPts val="0"/>
              </a:spcAft>
              <a:buClr>
                <a:schemeClr val="dk1"/>
              </a:buClr>
              <a:buSzPts val="2000"/>
              <a:buFont typeface="Noto Sans Symbols"/>
              <a:buChar char="▪"/>
            </a:pPr>
            <a:r>
              <a:rPr lang="en-US" dirty="0">
                <a:solidFill>
                  <a:schemeClr val="dk1"/>
                </a:solidFill>
                <a:latin typeface="+mj-lt"/>
                <a:sym typeface="Arial"/>
              </a:rPr>
              <a:t>10 video lectures on the topic „</a:t>
            </a:r>
            <a:r>
              <a:rPr lang="en-US" b="1" dirty="0">
                <a:solidFill>
                  <a:schemeClr val="dk1"/>
                </a:solidFill>
                <a:latin typeface="+mj-lt"/>
                <a:sym typeface="Arial"/>
              </a:rPr>
              <a:t>Databases</a:t>
            </a:r>
            <a:r>
              <a:rPr lang="en-US" dirty="0">
                <a:solidFill>
                  <a:schemeClr val="dk1"/>
                </a:solidFill>
                <a:latin typeface="+mj-lt"/>
                <a:sym typeface="Arial"/>
              </a:rPr>
              <a:t>“</a:t>
            </a:r>
            <a:endParaRPr dirty="0">
              <a:latin typeface="+mj-lt"/>
            </a:endParaRPr>
          </a:p>
        </p:txBody>
      </p:sp>
      <p:pic>
        <p:nvPicPr>
          <p:cNvPr id="299" name="Google Shape;299;p30"/>
          <p:cNvPicPr preferRelativeResize="0"/>
          <p:nvPr/>
        </p:nvPicPr>
        <p:blipFill rotWithShape="1">
          <a:blip r:embed="rId3">
            <a:alphaModFix/>
          </a:blip>
          <a:srcRect/>
          <a:stretch/>
        </p:blipFill>
        <p:spPr>
          <a:xfrm>
            <a:off x="6192440" y="3294459"/>
            <a:ext cx="2880122" cy="1619250"/>
          </a:xfrm>
          <a:prstGeom prst="rect">
            <a:avLst/>
          </a:prstGeom>
          <a:noFill/>
          <a:ln>
            <a:noFill/>
          </a:ln>
        </p:spPr>
      </p:pic>
      <p:pic>
        <p:nvPicPr>
          <p:cNvPr id="300" name="Google Shape;300;p30"/>
          <p:cNvPicPr preferRelativeResize="0"/>
          <p:nvPr/>
        </p:nvPicPr>
        <p:blipFill rotWithShape="1">
          <a:blip r:embed="rId4">
            <a:alphaModFix/>
          </a:blip>
          <a:srcRect l="6425" t="6181" r="2388" b="9259"/>
          <a:stretch/>
        </p:blipFill>
        <p:spPr>
          <a:xfrm>
            <a:off x="61913" y="3289697"/>
            <a:ext cx="3106340" cy="1619250"/>
          </a:xfrm>
          <a:prstGeom prst="rect">
            <a:avLst/>
          </a:prstGeom>
          <a:noFill/>
          <a:ln>
            <a:noFill/>
          </a:ln>
        </p:spPr>
      </p:pic>
      <p:pic>
        <p:nvPicPr>
          <p:cNvPr id="301" name="Google Shape;301;p30"/>
          <p:cNvPicPr preferRelativeResize="0"/>
          <p:nvPr/>
        </p:nvPicPr>
        <p:blipFill rotWithShape="1">
          <a:blip r:embed="rId5">
            <a:alphaModFix/>
          </a:blip>
          <a:srcRect/>
          <a:stretch/>
        </p:blipFill>
        <p:spPr>
          <a:xfrm>
            <a:off x="3249215" y="3287316"/>
            <a:ext cx="2880122" cy="1620440"/>
          </a:xfrm>
          <a:prstGeom prst="rect">
            <a:avLst/>
          </a:prstGeom>
          <a:noFill/>
          <a:ln>
            <a:noFill/>
          </a:ln>
        </p:spPr>
      </p:pic>
      <p:sp>
        <p:nvSpPr>
          <p:cNvPr id="9" name="Titel 1"/>
          <p:cNvSpPr txBox="1">
            <a:spLocks/>
          </p:cNvSpPr>
          <p:nvPr/>
        </p:nvSpPr>
        <p:spPr bwMode="auto">
          <a:xfrm>
            <a:off x="701748" y="489099"/>
            <a:ext cx="6534547" cy="21741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en-US" dirty="0"/>
              <a:t>National Aerospace University – </a:t>
            </a:r>
            <a:endParaRPr lang="en-US" dirty="0" smtClean="0"/>
          </a:p>
          <a:p>
            <a:r>
              <a:rPr lang="en-US" dirty="0" err="1" smtClean="0"/>
              <a:t>Kharkiv</a:t>
            </a:r>
            <a:r>
              <a:rPr lang="en-US" dirty="0" smtClean="0"/>
              <a:t> </a:t>
            </a:r>
            <a:r>
              <a:rPr lang="en-US" dirty="0"/>
              <a:t>Aviation Institute (</a:t>
            </a:r>
            <a:r>
              <a:rPr lang="en-US" dirty="0" err="1"/>
              <a:t>KhAI</a:t>
            </a:r>
            <a:r>
              <a:rPr lang="en-US" dirty="0"/>
              <a:t>)</a:t>
            </a:r>
            <a:endParaRPr lang="de-DE" kern="0" dirty="0"/>
          </a:p>
        </p:txBody>
      </p:sp>
      <p:pic>
        <p:nvPicPr>
          <p:cNvPr id="8" name="Google Shape;14;p1" descr="luh_logo_rgb_ppt"/>
          <p:cNvPicPr preferRelativeResize="0"/>
          <p:nvPr/>
        </p:nvPicPr>
        <p:blipFill rotWithShape="1">
          <a:blip r:embed="rId6">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7167146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Google Shape;309;p31"/>
          <p:cNvSpPr txBox="1">
            <a:spLocks noGrp="1"/>
          </p:cNvSpPr>
          <p:nvPr>
            <p:ph type="body" idx="1"/>
          </p:nvPr>
        </p:nvSpPr>
        <p:spPr>
          <a:xfrm>
            <a:off x="696739" y="1484784"/>
            <a:ext cx="8411765" cy="4131394"/>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257175">
              <a:lnSpc>
                <a:spcPct val="100000"/>
              </a:lnSpc>
              <a:spcBef>
                <a:spcPts val="0"/>
              </a:spcBef>
              <a:buSzPts val="2000"/>
              <a:buFont typeface="Wingdings" panose="05000000000000000000" pitchFamily="2" charset="2"/>
              <a:buChar char="§"/>
            </a:pPr>
            <a:r>
              <a:rPr lang="en-US" b="1" dirty="0">
                <a:solidFill>
                  <a:schemeClr val="dk1"/>
                </a:solidFill>
                <a:latin typeface="+mj-lt"/>
                <a:sym typeface="Arial"/>
              </a:rPr>
              <a:t>Associated institutions and academic staff:</a:t>
            </a:r>
            <a:endParaRPr dirty="0">
              <a:latin typeface="+mj-lt"/>
            </a:endParaRPr>
          </a:p>
          <a:p>
            <a:pPr marL="600075" lvl="1">
              <a:lnSpc>
                <a:spcPct val="100000"/>
              </a:lnSpc>
              <a:spcBef>
                <a:spcPts val="300"/>
              </a:spcBef>
              <a:buSzPts val="2000"/>
              <a:buFont typeface="Wingdings" panose="05000000000000000000" pitchFamily="2" charset="2"/>
              <a:buChar char="§"/>
            </a:pPr>
            <a:r>
              <a:rPr lang="en-US" dirty="0">
                <a:solidFill>
                  <a:schemeClr val="dk1"/>
                </a:solidFill>
                <a:latin typeface="+mj-lt"/>
                <a:sym typeface="Arial"/>
              </a:rPr>
              <a:t>Institute of Industrial and Business Technologies</a:t>
            </a:r>
            <a:endParaRPr dirty="0">
              <a:latin typeface="+mj-lt"/>
            </a:endParaRPr>
          </a:p>
          <a:p>
            <a:pPr marL="942975" lvl="2">
              <a:lnSpc>
                <a:spcPct val="100000"/>
              </a:lnSpc>
              <a:spcBef>
                <a:spcPts val="300"/>
              </a:spcBef>
              <a:buSzPts val="2000"/>
              <a:buFont typeface="Wingdings" panose="05000000000000000000" pitchFamily="2" charset="2"/>
              <a:buChar char="§"/>
            </a:pPr>
            <a:r>
              <a:rPr lang="en-US" dirty="0">
                <a:solidFill>
                  <a:schemeClr val="dk1"/>
                </a:solidFill>
                <a:latin typeface="+mj-lt"/>
                <a:sym typeface="Arial"/>
              </a:rPr>
              <a:t>Prof. </a:t>
            </a:r>
            <a:r>
              <a:rPr lang="en-US" dirty="0" err="1">
                <a:solidFill>
                  <a:schemeClr val="dk1"/>
                </a:solidFill>
                <a:latin typeface="+mj-lt"/>
                <a:sym typeface="Arial"/>
              </a:rPr>
              <a:t>Viktoriia</a:t>
            </a:r>
            <a:r>
              <a:rPr lang="en-US" dirty="0">
                <a:solidFill>
                  <a:schemeClr val="dk1"/>
                </a:solidFill>
                <a:latin typeface="+mj-lt"/>
                <a:sym typeface="Arial"/>
              </a:rPr>
              <a:t> </a:t>
            </a:r>
            <a:r>
              <a:rPr lang="en-US" dirty="0" err="1">
                <a:solidFill>
                  <a:schemeClr val="dk1"/>
                </a:solidFill>
                <a:latin typeface="+mj-lt"/>
                <a:sym typeface="Arial"/>
              </a:rPr>
              <a:t>Hnatushenko</a:t>
            </a:r>
            <a:endParaRPr dirty="0">
              <a:latin typeface="+mj-lt"/>
            </a:endParaRPr>
          </a:p>
          <a:p>
            <a:pPr marL="942975" lvl="2">
              <a:lnSpc>
                <a:spcPct val="100000"/>
              </a:lnSpc>
              <a:spcBef>
                <a:spcPts val="300"/>
              </a:spcBef>
              <a:buSzPts val="2000"/>
              <a:buFont typeface="Wingdings" panose="05000000000000000000" pitchFamily="2" charset="2"/>
              <a:buChar char="§"/>
            </a:pPr>
            <a:r>
              <a:rPr lang="en-US" dirty="0">
                <a:solidFill>
                  <a:schemeClr val="dk1"/>
                </a:solidFill>
                <a:latin typeface="+mj-lt"/>
                <a:sym typeface="Arial"/>
              </a:rPr>
              <a:t>As. prof. </a:t>
            </a:r>
            <a:r>
              <a:rPr lang="en-US" dirty="0" err="1">
                <a:solidFill>
                  <a:schemeClr val="dk1"/>
                </a:solidFill>
                <a:latin typeface="+mj-lt"/>
                <a:sym typeface="Arial"/>
              </a:rPr>
              <a:t>Kateryna</a:t>
            </a:r>
            <a:r>
              <a:rPr lang="en-US" dirty="0">
                <a:solidFill>
                  <a:schemeClr val="dk1"/>
                </a:solidFill>
                <a:latin typeface="+mj-lt"/>
                <a:sym typeface="Arial"/>
              </a:rPr>
              <a:t> </a:t>
            </a:r>
            <a:r>
              <a:rPr lang="en-US" dirty="0" err="1">
                <a:solidFill>
                  <a:schemeClr val="dk1"/>
                </a:solidFill>
                <a:latin typeface="+mj-lt"/>
                <a:sym typeface="Arial"/>
              </a:rPr>
              <a:t>Ostrovska</a:t>
            </a:r>
            <a:endParaRPr dirty="0">
              <a:latin typeface="+mj-lt"/>
            </a:endParaRPr>
          </a:p>
          <a:p>
            <a:pPr marL="942975" lvl="2">
              <a:lnSpc>
                <a:spcPct val="100000"/>
              </a:lnSpc>
              <a:spcBef>
                <a:spcPts val="300"/>
              </a:spcBef>
              <a:buSzPts val="2000"/>
              <a:buFont typeface="Wingdings" panose="05000000000000000000" pitchFamily="2" charset="2"/>
              <a:buChar char="§"/>
            </a:pPr>
            <a:r>
              <a:rPr lang="en-US" dirty="0">
                <a:solidFill>
                  <a:schemeClr val="dk1"/>
                </a:solidFill>
                <a:latin typeface="+mj-lt"/>
                <a:sym typeface="Arial"/>
              </a:rPr>
              <a:t>As. prof. </a:t>
            </a:r>
            <a:r>
              <a:rPr lang="en-US" dirty="0" err="1">
                <a:solidFill>
                  <a:schemeClr val="dk1"/>
                </a:solidFill>
                <a:latin typeface="+mj-lt"/>
                <a:sym typeface="Arial"/>
              </a:rPr>
              <a:t>Tetyana</a:t>
            </a:r>
            <a:r>
              <a:rPr lang="en-US" dirty="0">
                <a:solidFill>
                  <a:schemeClr val="dk1"/>
                </a:solidFill>
                <a:latin typeface="+mj-lt"/>
                <a:sym typeface="Arial"/>
              </a:rPr>
              <a:t> </a:t>
            </a:r>
            <a:r>
              <a:rPr lang="en-US" dirty="0" err="1" smtClean="0">
                <a:solidFill>
                  <a:schemeClr val="dk1"/>
                </a:solidFill>
                <a:latin typeface="+mj-lt"/>
                <a:sym typeface="Arial"/>
              </a:rPr>
              <a:t>Selivyorstova</a:t>
            </a:r>
            <a:endParaRPr lang="en-US" dirty="0" smtClean="0">
              <a:solidFill>
                <a:schemeClr val="dk1"/>
              </a:solidFill>
              <a:latin typeface="+mj-lt"/>
              <a:sym typeface="Arial"/>
            </a:endParaRPr>
          </a:p>
          <a:p>
            <a:pPr marL="942975" lvl="2">
              <a:lnSpc>
                <a:spcPct val="100000"/>
              </a:lnSpc>
              <a:spcBef>
                <a:spcPts val="300"/>
              </a:spcBef>
              <a:buSzPts val="2000"/>
              <a:buFont typeface="Wingdings" panose="05000000000000000000" pitchFamily="2" charset="2"/>
              <a:buChar char="§"/>
            </a:pPr>
            <a:endParaRPr dirty="0">
              <a:latin typeface="+mj-lt"/>
            </a:endParaRPr>
          </a:p>
          <a:p>
            <a:pPr marL="257175">
              <a:lnSpc>
                <a:spcPct val="100000"/>
              </a:lnSpc>
              <a:spcBef>
                <a:spcPts val="300"/>
              </a:spcBef>
              <a:buSzPts val="2000"/>
              <a:buFont typeface="Wingdings" panose="05000000000000000000" pitchFamily="2" charset="2"/>
              <a:buChar char="§"/>
            </a:pPr>
            <a:r>
              <a:rPr lang="en-US" b="1" dirty="0">
                <a:solidFill>
                  <a:schemeClr val="dk1"/>
                </a:solidFill>
                <a:latin typeface="+mj-lt"/>
                <a:sym typeface="Arial"/>
              </a:rPr>
              <a:t>Contributors:</a:t>
            </a:r>
            <a:endParaRPr dirty="0">
              <a:latin typeface="+mj-lt"/>
            </a:endParaRPr>
          </a:p>
        </p:txBody>
      </p:sp>
      <p:pic>
        <p:nvPicPr>
          <p:cNvPr id="310" name="Google Shape;310;p31"/>
          <p:cNvPicPr preferRelativeResize="0"/>
          <p:nvPr/>
        </p:nvPicPr>
        <p:blipFill rotWithShape="1">
          <a:blip r:embed="rId3">
            <a:alphaModFix/>
          </a:blip>
          <a:srcRect/>
          <a:stretch/>
        </p:blipFill>
        <p:spPr>
          <a:xfrm>
            <a:off x="6574631" y="1569144"/>
            <a:ext cx="2340769" cy="2147888"/>
          </a:xfrm>
          <a:prstGeom prst="rect">
            <a:avLst/>
          </a:prstGeom>
          <a:noFill/>
          <a:ln>
            <a:noFill/>
          </a:ln>
        </p:spPr>
      </p:pic>
      <p:pic>
        <p:nvPicPr>
          <p:cNvPr id="311" name="Google Shape;311;p31"/>
          <p:cNvPicPr preferRelativeResize="0"/>
          <p:nvPr/>
        </p:nvPicPr>
        <p:blipFill rotWithShape="1">
          <a:blip r:embed="rId4">
            <a:alphaModFix/>
          </a:blip>
          <a:srcRect/>
          <a:stretch/>
        </p:blipFill>
        <p:spPr>
          <a:xfrm>
            <a:off x="1475656" y="3878957"/>
            <a:ext cx="5040559" cy="2574379"/>
          </a:xfrm>
          <a:prstGeom prst="rect">
            <a:avLst/>
          </a:prstGeom>
          <a:noFill/>
          <a:ln>
            <a:noFill/>
          </a:ln>
        </p:spPr>
      </p:pic>
      <p:sp>
        <p:nvSpPr>
          <p:cNvPr id="7" name="Titel 1"/>
          <p:cNvSpPr txBox="1">
            <a:spLocks/>
          </p:cNvSpPr>
          <p:nvPr/>
        </p:nvSpPr>
        <p:spPr bwMode="auto">
          <a:xfrm>
            <a:off x="683568" y="404664"/>
            <a:ext cx="6534547" cy="21741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en-US" dirty="0">
                <a:solidFill>
                  <a:srgbClr val="C21222"/>
                </a:solidFill>
                <a:sym typeface="Arial"/>
              </a:rPr>
              <a:t>Ukrainian State University of Science </a:t>
            </a:r>
            <a:endParaRPr lang="en-US" dirty="0" smtClean="0">
              <a:solidFill>
                <a:srgbClr val="C21222"/>
              </a:solidFill>
              <a:sym typeface="Arial"/>
            </a:endParaRPr>
          </a:p>
          <a:p>
            <a:r>
              <a:rPr lang="en-US" dirty="0" smtClean="0">
                <a:solidFill>
                  <a:srgbClr val="C21222"/>
                </a:solidFill>
                <a:sym typeface="Arial"/>
              </a:rPr>
              <a:t>and </a:t>
            </a:r>
            <a:r>
              <a:rPr lang="en-US" dirty="0">
                <a:solidFill>
                  <a:srgbClr val="C21222"/>
                </a:solidFill>
                <a:sym typeface="Arial"/>
              </a:rPr>
              <a:t>Technology (USUST)</a:t>
            </a:r>
            <a:endParaRPr lang="de-DE" kern="0" dirty="0">
              <a:solidFill>
                <a:srgbClr val="C21222"/>
              </a:solidFill>
            </a:endParaRPr>
          </a:p>
        </p:txBody>
      </p:sp>
      <p:pic>
        <p:nvPicPr>
          <p:cNvPr id="6" name="Google Shape;14;p1" descr="luh_logo_rgb_ppt"/>
          <p:cNvPicPr preferRelativeResize="0"/>
          <p:nvPr/>
        </p:nvPicPr>
        <p:blipFill rotWithShape="1">
          <a:blip r:embed="rId5">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5590448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9" name="Google Shape;319;p32"/>
          <p:cNvSpPr txBox="1"/>
          <p:nvPr/>
        </p:nvSpPr>
        <p:spPr>
          <a:xfrm>
            <a:off x="6199585" y="5520928"/>
            <a:ext cx="2944415" cy="323135"/>
          </a:xfrm>
          <a:prstGeom prst="rect">
            <a:avLst/>
          </a:prstGeom>
          <a:noFill/>
          <a:ln>
            <a:noFill/>
          </a:ln>
        </p:spPr>
        <p:txBody>
          <a:bodyPr spcFirstLastPara="1" wrap="square" lIns="68569" tIns="34275" rIns="68569" bIns="34275" anchor="t" anchorCtr="0">
            <a:spAutoFit/>
          </a:bodyPr>
          <a:lstStyle/>
          <a:p>
            <a:pPr algn="r">
              <a:spcBef>
                <a:spcPts val="0"/>
              </a:spcBef>
              <a:spcAft>
                <a:spcPts val="0"/>
              </a:spcAft>
              <a:buClr>
                <a:schemeClr val="lt1"/>
              </a:buClr>
              <a:buSzPts val="1100"/>
            </a:pPr>
            <a:r>
              <a:rPr lang="en-US" sz="825">
                <a:solidFill>
                  <a:schemeClr val="lt1"/>
                </a:solidFill>
                <a:latin typeface="Rotis Sans Serif Std" panose="020B0503030202020304" pitchFamily="34" charset="0"/>
                <a:sym typeface="Arial"/>
              </a:rPr>
              <a:t>Photo: Volodymyr Bondar / Wikimedia Commons / CC BY-SA 4.0</a:t>
            </a:r>
            <a:endParaRPr>
              <a:latin typeface="Rotis Sans Serif Std" panose="020B0503030202020304" pitchFamily="34" charset="0"/>
            </a:endParaRPr>
          </a:p>
        </p:txBody>
      </p:sp>
      <p:sp>
        <p:nvSpPr>
          <p:cNvPr id="320" name="Google Shape;320;p32"/>
          <p:cNvSpPr txBox="1"/>
          <p:nvPr/>
        </p:nvSpPr>
        <p:spPr>
          <a:xfrm>
            <a:off x="755576" y="1484784"/>
            <a:ext cx="7641020" cy="900216"/>
          </a:xfrm>
          <a:prstGeom prst="rect">
            <a:avLst/>
          </a:prstGeom>
          <a:noFill/>
          <a:ln>
            <a:noFill/>
          </a:ln>
        </p:spPr>
        <p:txBody>
          <a:bodyPr spcFirstLastPara="1" wrap="square" lIns="68569" tIns="34275" rIns="68569" bIns="34275" anchor="t" anchorCtr="0">
            <a:spAutoFit/>
          </a:bodyPr>
          <a:lstStyle/>
          <a:p>
            <a:pPr marL="257175" indent="-257175">
              <a:lnSpc>
                <a:spcPct val="150000"/>
              </a:lnSpc>
              <a:spcBef>
                <a:spcPts val="0"/>
              </a:spcBef>
              <a:spcAft>
                <a:spcPts val="0"/>
              </a:spcAft>
              <a:buClr>
                <a:schemeClr val="dk1"/>
              </a:buClr>
              <a:buSzPts val="2000"/>
              <a:buFont typeface="Wingdings" panose="05000000000000000000" pitchFamily="2" charset="2"/>
              <a:buChar char="§"/>
            </a:pPr>
            <a:r>
              <a:rPr lang="en-US" dirty="0">
                <a:solidFill>
                  <a:schemeClr val="dk1"/>
                </a:solidFill>
                <a:latin typeface="+mj-lt"/>
                <a:sym typeface="Arial"/>
              </a:rPr>
              <a:t>10 video lectures on the topic "</a:t>
            </a:r>
            <a:r>
              <a:rPr lang="en-US" b="1" dirty="0">
                <a:solidFill>
                  <a:schemeClr val="dk1"/>
                </a:solidFill>
                <a:latin typeface="+mj-lt"/>
                <a:sym typeface="Arial"/>
              </a:rPr>
              <a:t>Neural Networks</a:t>
            </a:r>
            <a:r>
              <a:rPr lang="en-US" dirty="0">
                <a:solidFill>
                  <a:schemeClr val="dk1"/>
                </a:solidFill>
                <a:latin typeface="+mj-lt"/>
                <a:sym typeface="Arial"/>
              </a:rPr>
              <a:t>", with IPG (LUH)</a:t>
            </a:r>
            <a:endParaRPr dirty="0">
              <a:latin typeface="+mj-lt"/>
            </a:endParaRPr>
          </a:p>
          <a:p>
            <a:pPr marL="257175" indent="-257175">
              <a:lnSpc>
                <a:spcPct val="150000"/>
              </a:lnSpc>
              <a:spcBef>
                <a:spcPts val="0"/>
              </a:spcBef>
              <a:spcAft>
                <a:spcPts val="0"/>
              </a:spcAft>
              <a:buClr>
                <a:schemeClr val="dk1"/>
              </a:buClr>
              <a:buSzPts val="2000"/>
              <a:buFont typeface="Wingdings" panose="05000000000000000000" pitchFamily="2" charset="2"/>
              <a:buChar char="§"/>
            </a:pPr>
            <a:r>
              <a:rPr lang="en-US" dirty="0">
                <a:solidFill>
                  <a:schemeClr val="dk1"/>
                </a:solidFill>
                <a:latin typeface="+mj-lt"/>
                <a:sym typeface="Arial"/>
              </a:rPr>
              <a:t>10 video lectures on the topic "</a:t>
            </a:r>
            <a:r>
              <a:rPr lang="en-US" b="1" dirty="0">
                <a:solidFill>
                  <a:schemeClr val="dk1"/>
                </a:solidFill>
                <a:latin typeface="+mj-lt"/>
                <a:sym typeface="Arial"/>
              </a:rPr>
              <a:t>Artificial Intelligence</a:t>
            </a:r>
            <a:r>
              <a:rPr lang="en-US" dirty="0">
                <a:solidFill>
                  <a:schemeClr val="dk1"/>
                </a:solidFill>
                <a:latin typeface="+mj-lt"/>
                <a:sym typeface="Arial"/>
              </a:rPr>
              <a:t>", with IPG (LUH)</a:t>
            </a:r>
            <a:endParaRPr dirty="0">
              <a:latin typeface="+mj-lt"/>
            </a:endParaRPr>
          </a:p>
        </p:txBody>
      </p:sp>
      <p:pic>
        <p:nvPicPr>
          <p:cNvPr id="321" name="Google Shape;321;p32"/>
          <p:cNvPicPr preferRelativeResize="0"/>
          <p:nvPr/>
        </p:nvPicPr>
        <p:blipFill rotWithShape="1">
          <a:blip r:embed="rId3">
            <a:alphaModFix/>
          </a:blip>
          <a:srcRect t="1225"/>
          <a:stretch/>
        </p:blipFill>
        <p:spPr>
          <a:xfrm>
            <a:off x="683418" y="2815655"/>
            <a:ext cx="3672557" cy="2374279"/>
          </a:xfrm>
          <a:prstGeom prst="rect">
            <a:avLst/>
          </a:prstGeom>
          <a:noFill/>
          <a:ln>
            <a:noFill/>
          </a:ln>
        </p:spPr>
      </p:pic>
      <p:pic>
        <p:nvPicPr>
          <p:cNvPr id="322" name="Google Shape;322;p32"/>
          <p:cNvPicPr preferRelativeResize="0"/>
          <p:nvPr/>
        </p:nvPicPr>
        <p:blipFill rotWithShape="1">
          <a:blip r:embed="rId4">
            <a:alphaModFix/>
          </a:blip>
          <a:srcRect/>
          <a:stretch/>
        </p:blipFill>
        <p:spPr>
          <a:xfrm>
            <a:off x="4702969" y="2815655"/>
            <a:ext cx="3829471" cy="2374279"/>
          </a:xfrm>
          <a:prstGeom prst="rect">
            <a:avLst/>
          </a:prstGeom>
          <a:noFill/>
          <a:ln>
            <a:noFill/>
          </a:ln>
        </p:spPr>
      </p:pic>
      <p:sp>
        <p:nvSpPr>
          <p:cNvPr id="8" name="Titel 1"/>
          <p:cNvSpPr txBox="1">
            <a:spLocks/>
          </p:cNvSpPr>
          <p:nvPr/>
        </p:nvSpPr>
        <p:spPr bwMode="auto">
          <a:xfrm>
            <a:off x="683568" y="404664"/>
            <a:ext cx="6534547" cy="21741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en-US" dirty="0">
                <a:solidFill>
                  <a:srgbClr val="C21222"/>
                </a:solidFill>
                <a:sym typeface="Arial"/>
              </a:rPr>
              <a:t>Ukrainian State University of </a:t>
            </a:r>
            <a:r>
              <a:rPr lang="en-US" dirty="0" smtClean="0">
                <a:solidFill>
                  <a:srgbClr val="C21222"/>
                </a:solidFill>
                <a:sym typeface="Arial"/>
              </a:rPr>
              <a:t>Science</a:t>
            </a:r>
          </a:p>
          <a:p>
            <a:r>
              <a:rPr lang="en-US" dirty="0" smtClean="0">
                <a:solidFill>
                  <a:srgbClr val="C21222"/>
                </a:solidFill>
                <a:sym typeface="Arial"/>
              </a:rPr>
              <a:t>and </a:t>
            </a:r>
            <a:r>
              <a:rPr lang="en-US" dirty="0">
                <a:solidFill>
                  <a:srgbClr val="C21222"/>
                </a:solidFill>
                <a:sym typeface="Arial"/>
              </a:rPr>
              <a:t>Technology (USUST)</a:t>
            </a:r>
            <a:endParaRPr lang="de-DE" kern="0" dirty="0">
              <a:solidFill>
                <a:srgbClr val="C21222"/>
              </a:solidFill>
            </a:endParaRPr>
          </a:p>
        </p:txBody>
      </p:sp>
      <p:pic>
        <p:nvPicPr>
          <p:cNvPr id="7" name="Google Shape;14;p1" descr="luh_logo_rgb_ppt"/>
          <p:cNvPicPr preferRelativeResize="0"/>
          <p:nvPr/>
        </p:nvPicPr>
        <p:blipFill rotWithShape="1">
          <a:blip r:embed="rId5">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39664604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30" name="Google Shape;330;p33"/>
          <p:cNvSpPr txBox="1">
            <a:spLocks noGrp="1"/>
          </p:cNvSpPr>
          <p:nvPr>
            <p:ph type="body" idx="1"/>
          </p:nvPr>
        </p:nvSpPr>
        <p:spPr>
          <a:xfrm>
            <a:off x="171394" y="1554621"/>
            <a:ext cx="5750775" cy="2738475"/>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257175">
              <a:lnSpc>
                <a:spcPct val="100000"/>
              </a:lnSpc>
              <a:spcBef>
                <a:spcPts val="0"/>
              </a:spcBef>
              <a:buSzPts val="2000"/>
              <a:buFont typeface="Wingdings" panose="05000000000000000000" pitchFamily="2" charset="2"/>
              <a:buChar char="§"/>
            </a:pPr>
            <a:r>
              <a:rPr lang="en-US" b="1" dirty="0">
                <a:solidFill>
                  <a:schemeClr val="dk1"/>
                </a:solidFill>
                <a:sym typeface="Arial"/>
              </a:rPr>
              <a:t>Associated institutions and academic staff:</a:t>
            </a:r>
            <a:endParaRPr dirty="0"/>
          </a:p>
          <a:p>
            <a:pPr marL="600075" lvl="1">
              <a:lnSpc>
                <a:spcPct val="100000"/>
              </a:lnSpc>
              <a:spcBef>
                <a:spcPts val="300"/>
              </a:spcBef>
              <a:buSzPts val="2000"/>
              <a:buFont typeface="Wingdings" panose="05000000000000000000" pitchFamily="2" charset="2"/>
              <a:buChar char="§"/>
            </a:pPr>
            <a:r>
              <a:rPr lang="en-US" dirty="0">
                <a:solidFill>
                  <a:schemeClr val="dk1"/>
                </a:solidFill>
                <a:sym typeface="Arial"/>
              </a:rPr>
              <a:t>Department of Biomedical Engineering</a:t>
            </a:r>
            <a:endParaRPr dirty="0"/>
          </a:p>
          <a:p>
            <a:pPr marL="942975" lvl="2">
              <a:lnSpc>
                <a:spcPct val="100000"/>
              </a:lnSpc>
              <a:spcBef>
                <a:spcPts val="300"/>
              </a:spcBef>
              <a:buSzPts val="2000"/>
              <a:buFont typeface="Wingdings" panose="05000000000000000000" pitchFamily="2" charset="2"/>
              <a:buChar char="§"/>
            </a:pPr>
            <a:r>
              <a:rPr lang="en-US" dirty="0">
                <a:solidFill>
                  <a:schemeClr val="dk1"/>
                </a:solidFill>
                <a:sym typeface="Arial"/>
              </a:rPr>
              <a:t>Prof. Oleh </a:t>
            </a:r>
            <a:r>
              <a:rPr lang="en-US" dirty="0" err="1" smtClean="0">
                <a:solidFill>
                  <a:schemeClr val="dk1"/>
                </a:solidFill>
                <a:sym typeface="Arial"/>
              </a:rPr>
              <a:t>Avrunin</a:t>
            </a:r>
            <a:endParaRPr lang="en-US" dirty="0" smtClean="0">
              <a:solidFill>
                <a:schemeClr val="dk1"/>
              </a:solidFill>
              <a:sym typeface="Arial"/>
            </a:endParaRPr>
          </a:p>
          <a:p>
            <a:pPr marL="685800" lvl="2" indent="0">
              <a:lnSpc>
                <a:spcPct val="100000"/>
              </a:lnSpc>
              <a:spcBef>
                <a:spcPts val="300"/>
              </a:spcBef>
              <a:buSzPts val="2000"/>
              <a:buNone/>
            </a:pPr>
            <a:endParaRPr dirty="0"/>
          </a:p>
          <a:p>
            <a:pPr marL="257175">
              <a:lnSpc>
                <a:spcPct val="100000"/>
              </a:lnSpc>
              <a:spcBef>
                <a:spcPts val="300"/>
              </a:spcBef>
              <a:buSzPts val="2000"/>
              <a:buFont typeface="Wingdings" panose="05000000000000000000" pitchFamily="2" charset="2"/>
              <a:buChar char="§"/>
            </a:pPr>
            <a:r>
              <a:rPr lang="en-US" b="1" dirty="0">
                <a:solidFill>
                  <a:schemeClr val="dk1"/>
                </a:solidFill>
                <a:sym typeface="Arial"/>
              </a:rPr>
              <a:t>Contributors</a:t>
            </a:r>
            <a:r>
              <a:rPr lang="en-US" dirty="0">
                <a:solidFill>
                  <a:schemeClr val="dk1"/>
                </a:solidFill>
                <a:sym typeface="Arial"/>
              </a:rPr>
              <a:t>:</a:t>
            </a:r>
            <a:endParaRPr dirty="0"/>
          </a:p>
        </p:txBody>
      </p:sp>
      <p:pic>
        <p:nvPicPr>
          <p:cNvPr id="331" name="Google Shape;331;p33" descr="KharkovRadioInstituteWinter.jpg"/>
          <p:cNvPicPr preferRelativeResize="0"/>
          <p:nvPr/>
        </p:nvPicPr>
        <p:blipFill rotWithShape="1">
          <a:blip r:embed="rId3">
            <a:alphaModFix/>
          </a:blip>
          <a:srcRect l="26971" t="390" r="23537" b="-389"/>
          <a:stretch/>
        </p:blipFill>
        <p:spPr>
          <a:xfrm>
            <a:off x="6012160" y="1628800"/>
            <a:ext cx="2976597" cy="4107632"/>
          </a:xfrm>
          <a:prstGeom prst="rect">
            <a:avLst/>
          </a:prstGeom>
          <a:ln>
            <a:noFill/>
          </a:ln>
          <a:effectLst>
            <a:outerShdw blurRad="292100" dist="139700" dir="2700000" algn="tl" rotWithShape="0">
              <a:srgbClr val="333333">
                <a:alpha val="65000"/>
              </a:srgbClr>
            </a:outerShdw>
          </a:effectLst>
        </p:spPr>
      </p:pic>
      <p:sp>
        <p:nvSpPr>
          <p:cNvPr id="332" name="Google Shape;332;p33"/>
          <p:cNvSpPr txBox="1"/>
          <p:nvPr/>
        </p:nvSpPr>
        <p:spPr>
          <a:xfrm>
            <a:off x="6628209" y="5507831"/>
            <a:ext cx="2531269" cy="323135"/>
          </a:xfrm>
          <a:prstGeom prst="rect">
            <a:avLst/>
          </a:prstGeom>
          <a:noFill/>
          <a:ln>
            <a:noFill/>
          </a:ln>
        </p:spPr>
        <p:txBody>
          <a:bodyPr spcFirstLastPara="1" wrap="square" lIns="68569" tIns="34275" rIns="68569" bIns="34275" anchor="t" anchorCtr="0">
            <a:spAutoFit/>
          </a:bodyPr>
          <a:lstStyle/>
          <a:p>
            <a:pPr algn="r">
              <a:spcBef>
                <a:spcPts val="0"/>
              </a:spcBef>
              <a:spcAft>
                <a:spcPts val="0"/>
              </a:spcAft>
              <a:buClr>
                <a:schemeClr val="lt1"/>
              </a:buClr>
              <a:buSzPts val="1100"/>
            </a:pPr>
            <a:r>
              <a:rPr lang="en-US" sz="825">
                <a:solidFill>
                  <a:schemeClr val="lt1"/>
                </a:solidFill>
                <a:latin typeface="Rotis Sans Serif Std" panose="020B0503030202020304" pitchFamily="34" charset="0"/>
                <a:sym typeface="Arial"/>
              </a:rPr>
              <a:t>Photo: Victor Vizu / Wikimedia Commons / CC BY-SA 3.0</a:t>
            </a:r>
            <a:endParaRPr>
              <a:latin typeface="Rotis Sans Serif Std" panose="020B0503030202020304" pitchFamily="34" charset="0"/>
            </a:endParaRPr>
          </a:p>
        </p:txBody>
      </p:sp>
      <p:grpSp>
        <p:nvGrpSpPr>
          <p:cNvPr id="334" name="Google Shape;334;p33"/>
          <p:cNvGrpSpPr/>
          <p:nvPr/>
        </p:nvGrpSpPr>
        <p:grpSpPr>
          <a:xfrm>
            <a:off x="1475656" y="3308144"/>
            <a:ext cx="4631153" cy="1824618"/>
            <a:chOff x="1000566" y="3032956"/>
            <a:chExt cx="6418862" cy="2529459"/>
          </a:xfrm>
        </p:grpSpPr>
        <p:pic>
          <p:nvPicPr>
            <p:cNvPr id="335" name="Google Shape;335;p33"/>
            <p:cNvPicPr preferRelativeResize="0"/>
            <p:nvPr/>
          </p:nvPicPr>
          <p:blipFill rotWithShape="1">
            <a:blip r:embed="rId4">
              <a:alphaModFix/>
            </a:blip>
            <a:srcRect/>
            <a:stretch/>
          </p:blipFill>
          <p:spPr>
            <a:xfrm>
              <a:off x="1372431" y="3032956"/>
              <a:ext cx="5306938" cy="1718597"/>
            </a:xfrm>
            <a:prstGeom prst="rect">
              <a:avLst/>
            </a:prstGeom>
            <a:noFill/>
            <a:ln>
              <a:noFill/>
            </a:ln>
          </p:spPr>
        </p:pic>
        <p:sp>
          <p:nvSpPr>
            <p:cNvPr id="336" name="Google Shape;336;p33"/>
            <p:cNvSpPr txBox="1"/>
            <p:nvPr/>
          </p:nvSpPr>
          <p:spPr>
            <a:xfrm>
              <a:off x="2766318" y="4890453"/>
              <a:ext cx="2592301" cy="671962"/>
            </a:xfrm>
            <a:prstGeom prst="rect">
              <a:avLst/>
            </a:prstGeom>
            <a:noFill/>
            <a:ln>
              <a:noFill/>
            </a:ln>
          </p:spPr>
          <p:txBody>
            <a:bodyPr spcFirstLastPara="1" wrap="square" lIns="68569" tIns="34275" rIns="68569" bIns="34275" anchor="t" anchorCtr="0">
              <a:spAutoFit/>
            </a:bodyPr>
            <a:lstStyle/>
            <a:p>
              <a:pPr marL="0" lvl="2" algn="ctr">
                <a:spcBef>
                  <a:spcPts val="0"/>
                </a:spcBef>
                <a:spcAft>
                  <a:spcPts val="0"/>
                </a:spcAft>
                <a:buClr>
                  <a:schemeClr val="dk1"/>
                </a:buClr>
                <a:buSzPts val="2000"/>
              </a:pPr>
              <a:r>
                <a:rPr lang="en-US" sz="1500">
                  <a:solidFill>
                    <a:schemeClr val="dk1"/>
                  </a:solidFill>
                  <a:latin typeface="Rotis Sans Serif Std" panose="020B0503030202020304" pitchFamily="34" charset="0"/>
                  <a:sym typeface="Arial"/>
                </a:rPr>
                <a:t>Prof. Oleh Avrunin</a:t>
              </a:r>
              <a:endParaRPr>
                <a:latin typeface="Rotis Sans Serif Std" panose="020B0503030202020304" pitchFamily="34" charset="0"/>
              </a:endParaRPr>
            </a:p>
            <a:p>
              <a:pPr marL="0" lvl="2" algn="ctr">
                <a:spcBef>
                  <a:spcPts val="0"/>
                </a:spcBef>
                <a:spcAft>
                  <a:spcPts val="0"/>
                </a:spcAft>
                <a:buClr>
                  <a:schemeClr val="dk1"/>
                </a:buClr>
                <a:buSzPts val="1600"/>
              </a:pPr>
              <a:r>
                <a:rPr lang="en-US" sz="1200">
                  <a:solidFill>
                    <a:schemeClr val="dk1"/>
                  </a:solidFill>
                  <a:latin typeface="Rotis Sans Serif Std" panose="020B0503030202020304" pitchFamily="34" charset="0"/>
                  <a:sym typeface="Arial"/>
                </a:rPr>
                <a:t>Dept. Coordinator</a:t>
              </a:r>
              <a:endParaRPr>
                <a:latin typeface="Rotis Sans Serif Std" panose="020B0503030202020304" pitchFamily="34" charset="0"/>
              </a:endParaRPr>
            </a:p>
          </p:txBody>
        </p:sp>
        <p:sp>
          <p:nvSpPr>
            <p:cNvPr id="337" name="Google Shape;337;p33"/>
            <p:cNvSpPr txBox="1"/>
            <p:nvPr/>
          </p:nvSpPr>
          <p:spPr>
            <a:xfrm>
              <a:off x="1000566" y="4872018"/>
              <a:ext cx="2061900" cy="671962"/>
            </a:xfrm>
            <a:prstGeom prst="rect">
              <a:avLst/>
            </a:prstGeom>
            <a:noFill/>
            <a:ln>
              <a:noFill/>
            </a:ln>
          </p:spPr>
          <p:txBody>
            <a:bodyPr spcFirstLastPara="1" wrap="square" lIns="68569" tIns="34275" rIns="68569" bIns="34275" anchor="t" anchorCtr="0">
              <a:spAutoFit/>
            </a:bodyPr>
            <a:lstStyle/>
            <a:p>
              <a:pPr marL="0" lvl="2" algn="ctr">
                <a:spcBef>
                  <a:spcPts val="0"/>
                </a:spcBef>
                <a:spcAft>
                  <a:spcPts val="0"/>
                </a:spcAft>
                <a:buClr>
                  <a:schemeClr val="dk1"/>
                </a:buClr>
                <a:buSzPts val="2000"/>
              </a:pPr>
              <a:r>
                <a:rPr lang="en-US" sz="1500" dirty="0" err="1">
                  <a:solidFill>
                    <a:schemeClr val="dk1"/>
                  </a:solidFill>
                  <a:latin typeface="Rotis Sans Serif Std" panose="020B0503030202020304" pitchFamily="34" charset="0"/>
                  <a:sym typeface="Arial"/>
                </a:rPr>
                <a:t>Olha</a:t>
              </a:r>
              <a:r>
                <a:rPr lang="en-US" sz="1500" dirty="0">
                  <a:solidFill>
                    <a:schemeClr val="dk1"/>
                  </a:solidFill>
                  <a:latin typeface="Rotis Sans Serif Std" panose="020B0503030202020304" pitchFamily="34" charset="0"/>
                  <a:sym typeface="Arial"/>
                </a:rPr>
                <a:t> </a:t>
              </a:r>
              <a:r>
                <a:rPr lang="en-US" sz="1500" dirty="0" err="1">
                  <a:solidFill>
                    <a:schemeClr val="dk1"/>
                  </a:solidFill>
                  <a:latin typeface="Rotis Sans Serif Std" panose="020B0503030202020304" pitchFamily="34" charset="0"/>
                  <a:sym typeface="Arial"/>
                </a:rPr>
                <a:t>Isaieva</a:t>
              </a:r>
              <a:endParaRPr dirty="0">
                <a:latin typeface="Rotis Sans Serif Std" panose="020B0503030202020304" pitchFamily="34" charset="0"/>
              </a:endParaRPr>
            </a:p>
            <a:p>
              <a:pPr marL="0" lvl="2" algn="ctr">
                <a:spcBef>
                  <a:spcPts val="0"/>
                </a:spcBef>
                <a:spcAft>
                  <a:spcPts val="0"/>
                </a:spcAft>
                <a:buClr>
                  <a:schemeClr val="dk1"/>
                </a:buClr>
                <a:buSzPts val="1600"/>
              </a:pPr>
              <a:r>
                <a:rPr lang="en-US" sz="1200" dirty="0">
                  <a:solidFill>
                    <a:schemeClr val="dk1"/>
                  </a:solidFill>
                  <a:latin typeface="Rotis Sans Serif Std" panose="020B0503030202020304" pitchFamily="34" charset="0"/>
                  <a:sym typeface="Arial"/>
                </a:rPr>
                <a:t>Master student</a:t>
              </a:r>
              <a:endParaRPr dirty="0">
                <a:latin typeface="Rotis Sans Serif Std" panose="020B0503030202020304" pitchFamily="34" charset="0"/>
              </a:endParaRPr>
            </a:p>
          </p:txBody>
        </p:sp>
        <p:sp>
          <p:nvSpPr>
            <p:cNvPr id="338" name="Google Shape;338;p33"/>
            <p:cNvSpPr txBox="1"/>
            <p:nvPr/>
          </p:nvSpPr>
          <p:spPr>
            <a:xfrm>
              <a:off x="4827127" y="4869159"/>
              <a:ext cx="2592301" cy="671962"/>
            </a:xfrm>
            <a:prstGeom prst="rect">
              <a:avLst/>
            </a:prstGeom>
            <a:noFill/>
            <a:ln>
              <a:noFill/>
            </a:ln>
          </p:spPr>
          <p:txBody>
            <a:bodyPr spcFirstLastPara="1" wrap="square" lIns="68569" tIns="34275" rIns="68569" bIns="34275" anchor="t" anchorCtr="0">
              <a:spAutoFit/>
            </a:bodyPr>
            <a:lstStyle/>
            <a:p>
              <a:pPr marL="0" lvl="2" algn="ctr">
                <a:spcBef>
                  <a:spcPts val="0"/>
                </a:spcBef>
                <a:spcAft>
                  <a:spcPts val="0"/>
                </a:spcAft>
                <a:buClr>
                  <a:schemeClr val="dk1"/>
                </a:buClr>
                <a:buSzPts val="2000"/>
              </a:pPr>
              <a:r>
                <a:rPr lang="en-US" sz="1500">
                  <a:solidFill>
                    <a:schemeClr val="dk1"/>
                  </a:solidFill>
                  <a:latin typeface="Rotis Sans Serif Std" panose="020B0503030202020304" pitchFamily="34" charset="0"/>
                  <a:sym typeface="Arial"/>
                </a:rPr>
                <a:t>Andrii Sokolov</a:t>
              </a:r>
              <a:endParaRPr>
                <a:latin typeface="Rotis Sans Serif Std" panose="020B0503030202020304" pitchFamily="34" charset="0"/>
              </a:endParaRPr>
            </a:p>
            <a:p>
              <a:pPr marL="0" lvl="2" algn="ctr">
                <a:spcBef>
                  <a:spcPts val="0"/>
                </a:spcBef>
                <a:spcAft>
                  <a:spcPts val="0"/>
                </a:spcAft>
                <a:buClr>
                  <a:schemeClr val="dk1"/>
                </a:buClr>
                <a:buSzPts val="1600"/>
              </a:pPr>
              <a:r>
                <a:rPr lang="en-US" sz="1200">
                  <a:solidFill>
                    <a:schemeClr val="dk1"/>
                  </a:solidFill>
                  <a:latin typeface="Rotis Sans Serif Std" panose="020B0503030202020304" pitchFamily="34" charset="0"/>
                  <a:sym typeface="Arial"/>
                </a:rPr>
                <a:t>PhD Student</a:t>
              </a:r>
              <a:endParaRPr>
                <a:latin typeface="Rotis Sans Serif Std" panose="020B0503030202020304" pitchFamily="34" charset="0"/>
              </a:endParaRPr>
            </a:p>
          </p:txBody>
        </p:sp>
      </p:grpSp>
      <p:pic>
        <p:nvPicPr>
          <p:cNvPr id="339" name="Google Shape;339;p33"/>
          <p:cNvPicPr preferRelativeResize="0"/>
          <p:nvPr/>
        </p:nvPicPr>
        <p:blipFill rotWithShape="1">
          <a:blip r:embed="rId5">
            <a:alphaModFix/>
          </a:blip>
          <a:srcRect l="7197" r="9629"/>
          <a:stretch/>
        </p:blipFill>
        <p:spPr>
          <a:xfrm>
            <a:off x="415437" y="3308144"/>
            <a:ext cx="1002323" cy="1249672"/>
          </a:xfrm>
          <a:prstGeom prst="rect">
            <a:avLst/>
          </a:prstGeom>
          <a:noFill/>
          <a:ln>
            <a:noFill/>
          </a:ln>
        </p:spPr>
      </p:pic>
      <p:sp>
        <p:nvSpPr>
          <p:cNvPr id="340" name="Google Shape;340;p33"/>
          <p:cNvSpPr/>
          <p:nvPr/>
        </p:nvSpPr>
        <p:spPr>
          <a:xfrm>
            <a:off x="181340" y="4657960"/>
            <a:ext cx="1510079" cy="553500"/>
          </a:xfrm>
          <a:prstGeom prst="rect">
            <a:avLst/>
          </a:prstGeom>
          <a:noFill/>
          <a:ln>
            <a:noFill/>
          </a:ln>
        </p:spPr>
        <p:txBody>
          <a:bodyPr spcFirstLastPara="1" wrap="square" lIns="68569" tIns="34275" rIns="68569" bIns="34275" anchor="t" anchorCtr="0">
            <a:noAutofit/>
          </a:bodyPr>
          <a:lstStyle/>
          <a:p>
            <a:pPr algn="ctr">
              <a:spcBef>
                <a:spcPts val="0"/>
              </a:spcBef>
              <a:spcAft>
                <a:spcPts val="0"/>
              </a:spcAft>
            </a:pPr>
            <a:r>
              <a:rPr lang="en-US" sz="1350" dirty="0" err="1">
                <a:solidFill>
                  <a:schemeClr val="dk1"/>
                </a:solidFill>
                <a:latin typeface="Rotis Sans Serif Std" panose="020B0503030202020304" pitchFamily="34" charset="0"/>
              </a:rPr>
              <a:t>Oleksandra</a:t>
            </a:r>
            <a:r>
              <a:rPr lang="en-US" sz="1350" dirty="0">
                <a:solidFill>
                  <a:schemeClr val="dk1"/>
                </a:solidFill>
                <a:latin typeface="Rotis Sans Serif Std" panose="020B0503030202020304" pitchFamily="34" charset="0"/>
              </a:rPr>
              <a:t> </a:t>
            </a:r>
            <a:r>
              <a:rPr lang="en-US" sz="1350" dirty="0" err="1">
                <a:solidFill>
                  <a:schemeClr val="dk1"/>
                </a:solidFill>
                <a:latin typeface="Rotis Sans Serif Std" panose="020B0503030202020304" pitchFamily="34" charset="0"/>
              </a:rPr>
              <a:t>Hubenia</a:t>
            </a:r>
            <a:endParaRPr sz="1350" dirty="0">
              <a:solidFill>
                <a:schemeClr val="dk1"/>
              </a:solidFill>
              <a:latin typeface="Rotis Sans Serif Std" panose="020B0503030202020304" pitchFamily="34" charset="0"/>
            </a:endParaRPr>
          </a:p>
          <a:p>
            <a:pPr algn="ctr">
              <a:spcBef>
                <a:spcPts val="0"/>
              </a:spcBef>
              <a:spcAft>
                <a:spcPts val="0"/>
              </a:spcAft>
            </a:pPr>
            <a:r>
              <a:rPr lang="en-US" sz="1200" dirty="0">
                <a:solidFill>
                  <a:schemeClr val="dk1"/>
                </a:solidFill>
                <a:latin typeface="Rotis Sans Serif Std" panose="020B0503030202020304" pitchFamily="34" charset="0"/>
              </a:rPr>
              <a:t>Master Student</a:t>
            </a:r>
            <a:endParaRPr sz="1200" b="1" dirty="0">
              <a:solidFill>
                <a:srgbClr val="000099"/>
              </a:solidFill>
              <a:latin typeface="Rotis Sans Serif Std" panose="020B0503030202020304" pitchFamily="34" charset="0"/>
              <a:sym typeface="Arial"/>
            </a:endParaRPr>
          </a:p>
        </p:txBody>
      </p:sp>
      <p:sp>
        <p:nvSpPr>
          <p:cNvPr id="14" name="Titel 1"/>
          <p:cNvSpPr txBox="1">
            <a:spLocks/>
          </p:cNvSpPr>
          <p:nvPr/>
        </p:nvSpPr>
        <p:spPr bwMode="auto">
          <a:xfrm>
            <a:off x="683568" y="404664"/>
            <a:ext cx="6534547" cy="21741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en-US" dirty="0" err="1">
                <a:solidFill>
                  <a:srgbClr val="C21222"/>
                </a:solidFill>
                <a:sym typeface="Arial"/>
              </a:rPr>
              <a:t>Kharkiv</a:t>
            </a:r>
            <a:r>
              <a:rPr lang="en-US" dirty="0">
                <a:solidFill>
                  <a:srgbClr val="C21222"/>
                </a:solidFill>
                <a:sym typeface="Arial"/>
              </a:rPr>
              <a:t> National University of Radio Electronics (</a:t>
            </a:r>
            <a:r>
              <a:rPr lang="en-US" dirty="0" err="1">
                <a:solidFill>
                  <a:srgbClr val="C21222"/>
                </a:solidFill>
                <a:sym typeface="Arial"/>
              </a:rPr>
              <a:t>KhNURE</a:t>
            </a:r>
            <a:r>
              <a:rPr lang="en-US" dirty="0">
                <a:solidFill>
                  <a:srgbClr val="C21222"/>
                </a:solidFill>
                <a:sym typeface="Arial"/>
              </a:rPr>
              <a:t>)</a:t>
            </a:r>
            <a:endParaRPr lang="de-DE" kern="0" dirty="0">
              <a:solidFill>
                <a:srgbClr val="C21222"/>
              </a:solidFill>
            </a:endParaRPr>
          </a:p>
        </p:txBody>
      </p:sp>
      <p:pic>
        <p:nvPicPr>
          <p:cNvPr id="13" name="Google Shape;14;p1" descr="luh_logo_rgb_ppt"/>
          <p:cNvPicPr preferRelativeResize="0"/>
          <p:nvPr/>
        </p:nvPicPr>
        <p:blipFill rotWithShape="1">
          <a:blip r:embed="rId6">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37937612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7" name="Google Shape;347;p34"/>
          <p:cNvSpPr txBox="1"/>
          <p:nvPr/>
        </p:nvSpPr>
        <p:spPr>
          <a:xfrm>
            <a:off x="6199585" y="5520928"/>
            <a:ext cx="2944415" cy="323135"/>
          </a:xfrm>
          <a:prstGeom prst="rect">
            <a:avLst/>
          </a:prstGeom>
          <a:noFill/>
          <a:ln>
            <a:noFill/>
          </a:ln>
        </p:spPr>
        <p:txBody>
          <a:bodyPr spcFirstLastPara="1" wrap="square" lIns="68569" tIns="34275" rIns="68569" bIns="34275" anchor="t" anchorCtr="0">
            <a:spAutoFit/>
          </a:bodyPr>
          <a:lstStyle/>
          <a:p>
            <a:pPr algn="r">
              <a:spcBef>
                <a:spcPts val="0"/>
              </a:spcBef>
              <a:spcAft>
                <a:spcPts val="0"/>
              </a:spcAft>
              <a:buClr>
                <a:schemeClr val="lt1"/>
              </a:buClr>
              <a:buSzPts val="1100"/>
            </a:pPr>
            <a:r>
              <a:rPr lang="en-US" sz="825">
                <a:solidFill>
                  <a:schemeClr val="lt1"/>
                </a:solidFill>
                <a:latin typeface="Rotis Sans Serif Std" panose="020B0503030202020304" pitchFamily="34" charset="0"/>
                <a:sym typeface="Arial"/>
              </a:rPr>
              <a:t>Photo: Volodymyr Bondar / Wikimedia Commons / CC BY-SA 4.0</a:t>
            </a:r>
            <a:endParaRPr>
              <a:latin typeface="Rotis Sans Serif Std" panose="020B0503030202020304" pitchFamily="34" charset="0"/>
            </a:endParaRPr>
          </a:p>
        </p:txBody>
      </p:sp>
      <p:sp>
        <p:nvSpPr>
          <p:cNvPr id="348" name="Google Shape;348;p34"/>
          <p:cNvSpPr txBox="1"/>
          <p:nvPr/>
        </p:nvSpPr>
        <p:spPr>
          <a:xfrm>
            <a:off x="719658" y="1556792"/>
            <a:ext cx="8028806" cy="1315715"/>
          </a:xfrm>
          <a:prstGeom prst="rect">
            <a:avLst/>
          </a:prstGeom>
          <a:noFill/>
          <a:ln>
            <a:noFill/>
          </a:ln>
        </p:spPr>
        <p:txBody>
          <a:bodyPr spcFirstLastPara="1" wrap="square" lIns="68569" tIns="34275" rIns="68569" bIns="34275" anchor="t" anchorCtr="0">
            <a:spAutoFit/>
          </a:bodyPr>
          <a:lstStyle/>
          <a:p>
            <a:pPr marL="257175" indent="-257175">
              <a:lnSpc>
                <a:spcPct val="150000"/>
              </a:lnSpc>
              <a:spcBef>
                <a:spcPts val="0"/>
              </a:spcBef>
              <a:spcAft>
                <a:spcPts val="0"/>
              </a:spcAft>
              <a:buClr>
                <a:schemeClr val="dk1"/>
              </a:buClr>
              <a:buSzPts val="2000"/>
              <a:buFont typeface="Wingdings" panose="05000000000000000000" pitchFamily="2" charset="2"/>
              <a:buChar char="§"/>
            </a:pPr>
            <a:r>
              <a:rPr lang="en-US" dirty="0">
                <a:solidFill>
                  <a:schemeClr val="dk1"/>
                </a:solidFill>
                <a:latin typeface="+mj-lt"/>
                <a:sym typeface="Arial"/>
              </a:rPr>
              <a:t>2 video lectures on the topic „</a:t>
            </a:r>
            <a:r>
              <a:rPr lang="en-US" b="1" dirty="0">
                <a:solidFill>
                  <a:schemeClr val="dk1"/>
                </a:solidFill>
                <a:latin typeface="+mj-lt"/>
                <a:sym typeface="Arial"/>
              </a:rPr>
              <a:t>Stereovision video content</a:t>
            </a:r>
            <a:r>
              <a:rPr lang="en-US" dirty="0">
                <a:solidFill>
                  <a:schemeClr val="dk1"/>
                </a:solidFill>
                <a:latin typeface="+mj-lt"/>
                <a:sym typeface="Arial"/>
              </a:rPr>
              <a:t>“ </a:t>
            </a:r>
            <a:endParaRPr dirty="0">
              <a:latin typeface="+mj-lt"/>
            </a:endParaRPr>
          </a:p>
          <a:p>
            <a:pPr marL="257175" indent="-257175">
              <a:lnSpc>
                <a:spcPct val="150000"/>
              </a:lnSpc>
              <a:spcBef>
                <a:spcPts val="0"/>
              </a:spcBef>
              <a:spcAft>
                <a:spcPts val="0"/>
              </a:spcAft>
              <a:buClr>
                <a:schemeClr val="dk1"/>
              </a:buClr>
              <a:buSzPts val="2000"/>
              <a:buFont typeface="Wingdings" panose="05000000000000000000" pitchFamily="2" charset="2"/>
              <a:buChar char="§"/>
            </a:pPr>
            <a:r>
              <a:rPr lang="en-US" dirty="0">
                <a:solidFill>
                  <a:schemeClr val="dk1"/>
                </a:solidFill>
                <a:latin typeface="+mj-lt"/>
                <a:sym typeface="Arial"/>
              </a:rPr>
              <a:t>2 video lectures on the topic „</a:t>
            </a:r>
            <a:r>
              <a:rPr lang="en-US" b="1" dirty="0">
                <a:solidFill>
                  <a:schemeClr val="dk1"/>
                </a:solidFill>
                <a:latin typeface="+mj-lt"/>
                <a:sym typeface="Arial"/>
              </a:rPr>
              <a:t>IT functional medical diagnostics</a:t>
            </a:r>
            <a:r>
              <a:rPr lang="en-US" dirty="0">
                <a:solidFill>
                  <a:schemeClr val="dk1"/>
                </a:solidFill>
                <a:latin typeface="+mj-lt"/>
                <a:sym typeface="Arial"/>
              </a:rPr>
              <a:t>“ </a:t>
            </a:r>
            <a:endParaRPr dirty="0">
              <a:latin typeface="+mj-lt"/>
            </a:endParaRPr>
          </a:p>
          <a:p>
            <a:pPr marL="257175" indent="-257175">
              <a:lnSpc>
                <a:spcPct val="150000"/>
              </a:lnSpc>
              <a:spcBef>
                <a:spcPts val="0"/>
              </a:spcBef>
              <a:spcAft>
                <a:spcPts val="0"/>
              </a:spcAft>
              <a:buClr>
                <a:schemeClr val="dk1"/>
              </a:buClr>
              <a:buSzPts val="2000"/>
              <a:buFont typeface="Wingdings" panose="05000000000000000000" pitchFamily="2" charset="2"/>
              <a:buChar char="§"/>
            </a:pPr>
            <a:r>
              <a:rPr lang="en-US" dirty="0">
                <a:solidFill>
                  <a:schemeClr val="dk1"/>
                </a:solidFill>
                <a:latin typeface="+mj-lt"/>
                <a:sym typeface="Arial"/>
              </a:rPr>
              <a:t>2 video lectures on the topic „</a:t>
            </a:r>
            <a:r>
              <a:rPr lang="en-US" b="1" dirty="0">
                <a:solidFill>
                  <a:schemeClr val="dk1"/>
                </a:solidFill>
                <a:latin typeface="+mj-lt"/>
                <a:sym typeface="Arial"/>
              </a:rPr>
              <a:t>IT in the surgical intervention planning</a:t>
            </a:r>
            <a:r>
              <a:rPr lang="en-US" dirty="0">
                <a:solidFill>
                  <a:schemeClr val="dk1"/>
                </a:solidFill>
                <a:latin typeface="+mj-lt"/>
                <a:sym typeface="Arial"/>
              </a:rPr>
              <a:t>“</a:t>
            </a:r>
            <a:endParaRPr dirty="0">
              <a:latin typeface="+mj-lt"/>
            </a:endParaRPr>
          </a:p>
        </p:txBody>
      </p:sp>
      <p:pic>
        <p:nvPicPr>
          <p:cNvPr id="349" name="Google Shape;349;p34"/>
          <p:cNvPicPr preferRelativeResize="0"/>
          <p:nvPr/>
        </p:nvPicPr>
        <p:blipFill rotWithShape="1">
          <a:blip r:embed="rId3">
            <a:alphaModFix/>
          </a:blip>
          <a:srcRect/>
          <a:stretch/>
        </p:blipFill>
        <p:spPr>
          <a:xfrm>
            <a:off x="5975747" y="3273028"/>
            <a:ext cx="2855119" cy="2072878"/>
          </a:xfrm>
          <a:prstGeom prst="rect">
            <a:avLst/>
          </a:prstGeom>
          <a:noFill/>
          <a:ln>
            <a:noFill/>
          </a:ln>
        </p:spPr>
      </p:pic>
      <p:pic>
        <p:nvPicPr>
          <p:cNvPr id="350" name="Google Shape;350;p34"/>
          <p:cNvPicPr preferRelativeResize="0"/>
          <p:nvPr/>
        </p:nvPicPr>
        <p:blipFill rotWithShape="1">
          <a:blip r:embed="rId4">
            <a:alphaModFix/>
          </a:blip>
          <a:srcRect/>
          <a:stretch/>
        </p:blipFill>
        <p:spPr>
          <a:xfrm>
            <a:off x="3059906" y="3281363"/>
            <a:ext cx="2727722" cy="1987153"/>
          </a:xfrm>
          <a:prstGeom prst="rect">
            <a:avLst/>
          </a:prstGeom>
          <a:noFill/>
          <a:ln>
            <a:noFill/>
          </a:ln>
        </p:spPr>
      </p:pic>
      <p:pic>
        <p:nvPicPr>
          <p:cNvPr id="351" name="Google Shape;351;p34"/>
          <p:cNvPicPr preferRelativeResize="0"/>
          <p:nvPr/>
        </p:nvPicPr>
        <p:blipFill rotWithShape="1">
          <a:blip r:embed="rId5">
            <a:alphaModFix/>
          </a:blip>
          <a:srcRect/>
          <a:stretch/>
        </p:blipFill>
        <p:spPr>
          <a:xfrm>
            <a:off x="358378" y="3330178"/>
            <a:ext cx="2512219" cy="1558528"/>
          </a:xfrm>
          <a:prstGeom prst="rect">
            <a:avLst/>
          </a:prstGeom>
          <a:noFill/>
          <a:ln>
            <a:noFill/>
          </a:ln>
        </p:spPr>
      </p:pic>
      <p:sp>
        <p:nvSpPr>
          <p:cNvPr id="9" name="Titel 1"/>
          <p:cNvSpPr txBox="1">
            <a:spLocks/>
          </p:cNvSpPr>
          <p:nvPr/>
        </p:nvSpPr>
        <p:spPr bwMode="auto">
          <a:xfrm>
            <a:off x="683568" y="404664"/>
            <a:ext cx="6534547" cy="21741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en-US" dirty="0" err="1">
                <a:solidFill>
                  <a:srgbClr val="C21222"/>
                </a:solidFill>
                <a:sym typeface="Arial"/>
              </a:rPr>
              <a:t>Kharkiv</a:t>
            </a:r>
            <a:r>
              <a:rPr lang="en-US" dirty="0">
                <a:solidFill>
                  <a:srgbClr val="C21222"/>
                </a:solidFill>
                <a:sym typeface="Arial"/>
              </a:rPr>
              <a:t> National University of Radio Electronics (</a:t>
            </a:r>
            <a:r>
              <a:rPr lang="en-US" dirty="0" err="1">
                <a:solidFill>
                  <a:srgbClr val="C21222"/>
                </a:solidFill>
                <a:sym typeface="Arial"/>
              </a:rPr>
              <a:t>KhNURE</a:t>
            </a:r>
            <a:r>
              <a:rPr lang="en-US" dirty="0">
                <a:solidFill>
                  <a:srgbClr val="C21222"/>
                </a:solidFill>
                <a:sym typeface="Arial"/>
              </a:rPr>
              <a:t>)</a:t>
            </a:r>
            <a:endParaRPr lang="de-DE" kern="0" dirty="0">
              <a:solidFill>
                <a:srgbClr val="C21222"/>
              </a:solidFill>
            </a:endParaRPr>
          </a:p>
        </p:txBody>
      </p:sp>
      <p:pic>
        <p:nvPicPr>
          <p:cNvPr id="8" name="Google Shape;14;p1" descr="luh_logo_rgb_ppt"/>
          <p:cNvPicPr preferRelativeResize="0"/>
          <p:nvPr/>
        </p:nvPicPr>
        <p:blipFill rotWithShape="1">
          <a:blip r:embed="rId6">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6609265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p35"/>
          <p:cNvSpPr txBox="1">
            <a:spLocks noGrp="1"/>
          </p:cNvSpPr>
          <p:nvPr>
            <p:ph type="body" idx="1"/>
          </p:nvPr>
        </p:nvSpPr>
        <p:spPr>
          <a:xfrm>
            <a:off x="696739" y="1628800"/>
            <a:ext cx="8411765" cy="4659312"/>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0" indent="0">
              <a:lnSpc>
                <a:spcPct val="100000"/>
              </a:lnSpc>
              <a:spcBef>
                <a:spcPts val="0"/>
              </a:spcBef>
              <a:buSzPts val="2000"/>
              <a:buNone/>
            </a:pPr>
            <a:r>
              <a:rPr lang="en-US" b="1" dirty="0">
                <a:solidFill>
                  <a:schemeClr val="dk1"/>
                </a:solidFill>
                <a:latin typeface="+mj-lt"/>
                <a:sym typeface="Arial"/>
              </a:rPr>
              <a:t>Associated institutions and academic staff:</a:t>
            </a:r>
            <a:endParaRPr dirty="0">
              <a:latin typeface="+mj-lt"/>
            </a:endParaRPr>
          </a:p>
          <a:p>
            <a:pPr marL="257175">
              <a:lnSpc>
                <a:spcPct val="100000"/>
              </a:lnSpc>
              <a:spcBef>
                <a:spcPts val="300"/>
              </a:spcBef>
              <a:buSzPts val="2000"/>
              <a:buFont typeface="Wingdings" panose="05000000000000000000" pitchFamily="2" charset="2"/>
              <a:buChar char="§"/>
            </a:pPr>
            <a:r>
              <a:rPr lang="en-US" dirty="0">
                <a:solidFill>
                  <a:schemeClr val="dk1"/>
                </a:solidFill>
                <a:latin typeface="+mj-lt"/>
                <a:sym typeface="Arial"/>
              </a:rPr>
              <a:t>Department of </a:t>
            </a:r>
            <a:r>
              <a:rPr lang="en-US" dirty="0">
                <a:latin typeface="+mj-lt"/>
              </a:rPr>
              <a:t>Data Science Prof. Dr. </a:t>
            </a:r>
            <a:r>
              <a:rPr lang="en-US" dirty="0" err="1">
                <a:latin typeface="+mj-lt"/>
              </a:rPr>
              <a:t>Sören</a:t>
            </a:r>
            <a:r>
              <a:rPr lang="en-US" dirty="0">
                <a:latin typeface="+mj-lt"/>
              </a:rPr>
              <a:t> Auer</a:t>
            </a:r>
            <a:endParaRPr dirty="0">
              <a:latin typeface="+mj-lt"/>
            </a:endParaRPr>
          </a:p>
          <a:p>
            <a:pPr marL="257175">
              <a:lnSpc>
                <a:spcPct val="100000"/>
              </a:lnSpc>
              <a:spcBef>
                <a:spcPts val="300"/>
              </a:spcBef>
              <a:buSzPts val="2000"/>
              <a:buFont typeface="Wingdings" panose="05000000000000000000" pitchFamily="2" charset="2"/>
              <a:buChar char="§"/>
            </a:pPr>
            <a:r>
              <a:rPr lang="en-US" dirty="0">
                <a:latin typeface="+mj-lt"/>
              </a:rPr>
              <a:t>Research Group Visual Analytics Prof. Dr. Ralph </a:t>
            </a:r>
            <a:r>
              <a:rPr lang="en-US" dirty="0" err="1">
                <a:latin typeface="+mj-lt"/>
              </a:rPr>
              <a:t>Ewerth</a:t>
            </a:r>
            <a:endParaRPr dirty="0">
              <a:latin typeface="+mj-lt"/>
            </a:endParaRPr>
          </a:p>
          <a:p>
            <a:pPr marL="0" indent="0">
              <a:lnSpc>
                <a:spcPct val="100000"/>
              </a:lnSpc>
              <a:spcBef>
                <a:spcPts val="300"/>
              </a:spcBef>
              <a:buSzPts val="2000"/>
              <a:buNone/>
            </a:pPr>
            <a:endParaRPr lang="en-US" sz="3200" b="1" dirty="0" smtClean="0">
              <a:solidFill>
                <a:schemeClr val="dk1"/>
              </a:solidFill>
              <a:latin typeface="+mj-lt"/>
              <a:sym typeface="Arial"/>
            </a:endParaRPr>
          </a:p>
          <a:p>
            <a:pPr marL="0" indent="0">
              <a:lnSpc>
                <a:spcPct val="100000"/>
              </a:lnSpc>
              <a:spcBef>
                <a:spcPts val="300"/>
              </a:spcBef>
              <a:buSzPts val="2000"/>
              <a:buNone/>
            </a:pPr>
            <a:r>
              <a:rPr lang="en-US" b="1" dirty="0" smtClean="0">
                <a:solidFill>
                  <a:schemeClr val="dk1"/>
                </a:solidFill>
                <a:latin typeface="+mj-lt"/>
                <a:sym typeface="Arial"/>
              </a:rPr>
              <a:t>Contributors</a:t>
            </a:r>
            <a:r>
              <a:rPr lang="en-US" dirty="0">
                <a:solidFill>
                  <a:schemeClr val="dk1"/>
                </a:solidFill>
                <a:latin typeface="+mj-lt"/>
                <a:sym typeface="Arial"/>
              </a:rPr>
              <a:t>:</a:t>
            </a:r>
            <a:endParaRPr dirty="0">
              <a:latin typeface="+mj-lt"/>
            </a:endParaRPr>
          </a:p>
        </p:txBody>
      </p:sp>
      <p:sp>
        <p:nvSpPr>
          <p:cNvPr id="360" name="Google Shape;360;p35"/>
          <p:cNvSpPr txBox="1"/>
          <p:nvPr/>
        </p:nvSpPr>
        <p:spPr>
          <a:xfrm>
            <a:off x="6628209" y="5507831"/>
            <a:ext cx="2531250" cy="323135"/>
          </a:xfrm>
          <a:prstGeom prst="rect">
            <a:avLst/>
          </a:prstGeom>
          <a:noFill/>
          <a:ln>
            <a:noFill/>
          </a:ln>
        </p:spPr>
        <p:txBody>
          <a:bodyPr spcFirstLastPara="1" wrap="square" lIns="68569" tIns="34275" rIns="68569" bIns="34275" anchor="t" anchorCtr="0">
            <a:spAutoFit/>
          </a:bodyPr>
          <a:lstStyle/>
          <a:p>
            <a:pPr algn="r">
              <a:spcBef>
                <a:spcPts val="0"/>
              </a:spcBef>
              <a:spcAft>
                <a:spcPts val="0"/>
              </a:spcAft>
              <a:buClr>
                <a:schemeClr val="lt1"/>
              </a:buClr>
              <a:buSzPts val="1100"/>
            </a:pPr>
            <a:r>
              <a:rPr lang="en-US" sz="825">
                <a:solidFill>
                  <a:schemeClr val="lt1"/>
                </a:solidFill>
                <a:latin typeface="Rotis Sans Serif Std" panose="020B0503030202020304" pitchFamily="34" charset="0"/>
                <a:sym typeface="Arial"/>
              </a:rPr>
              <a:t>Photo: Victor Vizu / Wikimedia Commons / CC BY-SA 3.0</a:t>
            </a:r>
            <a:endParaRPr>
              <a:latin typeface="Rotis Sans Serif Std" panose="020B0503030202020304" pitchFamily="34" charset="0"/>
            </a:endParaRPr>
          </a:p>
        </p:txBody>
      </p:sp>
      <p:grpSp>
        <p:nvGrpSpPr>
          <p:cNvPr id="362" name="Google Shape;362;p35"/>
          <p:cNvGrpSpPr/>
          <p:nvPr/>
        </p:nvGrpSpPr>
        <p:grpSpPr>
          <a:xfrm>
            <a:off x="395536" y="4764423"/>
            <a:ext cx="5455236" cy="685352"/>
            <a:chOff x="527469" y="4869160"/>
            <a:chExt cx="7272921" cy="913894"/>
          </a:xfrm>
        </p:grpSpPr>
        <p:sp>
          <p:nvSpPr>
            <p:cNvPr id="363" name="Google Shape;363;p35"/>
            <p:cNvSpPr txBox="1"/>
            <p:nvPr/>
          </p:nvSpPr>
          <p:spPr>
            <a:xfrm>
              <a:off x="2831495" y="4890453"/>
              <a:ext cx="2592300" cy="892601"/>
            </a:xfrm>
            <a:prstGeom prst="rect">
              <a:avLst/>
            </a:prstGeom>
            <a:noFill/>
            <a:ln>
              <a:noFill/>
            </a:ln>
          </p:spPr>
          <p:txBody>
            <a:bodyPr spcFirstLastPara="1" wrap="square" lIns="68569" tIns="34275" rIns="68569" bIns="34275" anchor="t" anchorCtr="0">
              <a:spAutoFit/>
            </a:bodyPr>
            <a:lstStyle/>
            <a:p>
              <a:pPr marL="0" lvl="2" algn="ctr">
                <a:spcBef>
                  <a:spcPts val="0"/>
                </a:spcBef>
                <a:spcAft>
                  <a:spcPts val="0"/>
                </a:spcAft>
                <a:buClr>
                  <a:schemeClr val="dk1"/>
                </a:buClr>
                <a:buSzPts val="2000"/>
              </a:pPr>
              <a:r>
                <a:rPr lang="en-US" sz="1500" dirty="0">
                  <a:solidFill>
                    <a:schemeClr val="dk1"/>
                  </a:solidFill>
                  <a:latin typeface="Rotis Sans Serif Std" panose="020B0503030202020304" pitchFamily="34" charset="0"/>
                  <a:sym typeface="Arial"/>
                </a:rPr>
                <a:t>Prof. </a:t>
              </a:r>
              <a:r>
                <a:rPr lang="en-US" sz="1500" dirty="0">
                  <a:solidFill>
                    <a:schemeClr val="dk1"/>
                  </a:solidFill>
                  <a:latin typeface="Rotis Sans Serif Std" panose="020B0503030202020304" pitchFamily="34" charset="0"/>
                </a:rPr>
                <a:t>Ralph Ewerth</a:t>
              </a:r>
              <a:endParaRPr dirty="0">
                <a:latin typeface="Rotis Sans Serif Std" panose="020B0503030202020304" pitchFamily="34" charset="0"/>
              </a:endParaRPr>
            </a:p>
            <a:p>
              <a:pPr marL="0" lvl="2" algn="ctr">
                <a:spcBef>
                  <a:spcPts val="0"/>
                </a:spcBef>
                <a:spcAft>
                  <a:spcPts val="0"/>
                </a:spcAft>
                <a:buClr>
                  <a:schemeClr val="dk1"/>
                </a:buClr>
                <a:buSzPts val="1600"/>
              </a:pPr>
              <a:r>
                <a:rPr lang="en-US" sz="1200" dirty="0">
                  <a:solidFill>
                    <a:schemeClr val="dk1"/>
                  </a:solidFill>
                  <a:latin typeface="Rotis Sans Serif Std" panose="020B0503030202020304" pitchFamily="34" charset="0"/>
                </a:rPr>
                <a:t>Head of Research Group Visual Analytics</a:t>
              </a:r>
              <a:endParaRPr dirty="0">
                <a:latin typeface="Rotis Sans Serif Std" panose="020B0503030202020304" pitchFamily="34" charset="0"/>
              </a:endParaRPr>
            </a:p>
          </p:txBody>
        </p:sp>
        <p:sp>
          <p:nvSpPr>
            <p:cNvPr id="364" name="Google Shape;364;p35"/>
            <p:cNvSpPr txBox="1"/>
            <p:nvPr/>
          </p:nvSpPr>
          <p:spPr>
            <a:xfrm>
              <a:off x="527469" y="4872028"/>
              <a:ext cx="2592300" cy="646355"/>
            </a:xfrm>
            <a:prstGeom prst="rect">
              <a:avLst/>
            </a:prstGeom>
            <a:noFill/>
            <a:ln>
              <a:noFill/>
            </a:ln>
          </p:spPr>
          <p:txBody>
            <a:bodyPr spcFirstLastPara="1" wrap="square" lIns="68569" tIns="34275" rIns="68569" bIns="34275" anchor="t" anchorCtr="0">
              <a:spAutoFit/>
            </a:bodyPr>
            <a:lstStyle/>
            <a:p>
              <a:pPr marL="0" lvl="2" algn="ctr">
                <a:spcBef>
                  <a:spcPts val="0"/>
                </a:spcBef>
                <a:spcAft>
                  <a:spcPts val="0"/>
                </a:spcAft>
                <a:buClr>
                  <a:schemeClr val="dk1"/>
                </a:buClr>
                <a:buSzPts val="2000"/>
              </a:pPr>
              <a:r>
                <a:rPr lang="en-US" sz="1500" dirty="0">
                  <a:solidFill>
                    <a:schemeClr val="dk1"/>
                  </a:solidFill>
                  <a:latin typeface="Rotis Sans Serif Std" panose="020B0503030202020304" pitchFamily="34" charset="0"/>
                </a:rPr>
                <a:t>Prof. Sören Auer</a:t>
              </a:r>
              <a:endParaRPr dirty="0">
                <a:latin typeface="Rotis Sans Serif Std" panose="020B0503030202020304" pitchFamily="34" charset="0"/>
              </a:endParaRPr>
            </a:p>
            <a:p>
              <a:pPr marL="0" lvl="2" algn="ctr">
                <a:spcBef>
                  <a:spcPts val="0"/>
                </a:spcBef>
                <a:spcAft>
                  <a:spcPts val="0"/>
                </a:spcAft>
                <a:buClr>
                  <a:schemeClr val="dk1"/>
                </a:buClr>
                <a:buSzPts val="1600"/>
              </a:pPr>
              <a:r>
                <a:rPr lang="en-US" sz="1200" dirty="0">
                  <a:solidFill>
                    <a:schemeClr val="dk1"/>
                  </a:solidFill>
                  <a:latin typeface="Rotis Sans Serif Std" panose="020B0503030202020304" pitchFamily="34" charset="0"/>
                </a:rPr>
                <a:t>Director TIB </a:t>
              </a:r>
              <a:endParaRPr dirty="0">
                <a:latin typeface="Rotis Sans Serif Std" panose="020B0503030202020304" pitchFamily="34" charset="0"/>
              </a:endParaRPr>
            </a:p>
          </p:txBody>
        </p:sp>
        <p:sp>
          <p:nvSpPr>
            <p:cNvPr id="365" name="Google Shape;365;p35"/>
            <p:cNvSpPr txBox="1"/>
            <p:nvPr/>
          </p:nvSpPr>
          <p:spPr>
            <a:xfrm>
              <a:off x="5208090" y="4869160"/>
              <a:ext cx="2592300" cy="892601"/>
            </a:xfrm>
            <a:prstGeom prst="rect">
              <a:avLst/>
            </a:prstGeom>
            <a:noFill/>
            <a:ln>
              <a:noFill/>
            </a:ln>
          </p:spPr>
          <p:txBody>
            <a:bodyPr spcFirstLastPara="1" wrap="square" lIns="68569" tIns="34275" rIns="68569" bIns="34275" anchor="t" anchorCtr="0">
              <a:spAutoFit/>
            </a:bodyPr>
            <a:lstStyle/>
            <a:p>
              <a:pPr marL="0" lvl="2" algn="ctr">
                <a:spcBef>
                  <a:spcPts val="0"/>
                </a:spcBef>
                <a:spcAft>
                  <a:spcPts val="0"/>
                </a:spcAft>
                <a:buClr>
                  <a:schemeClr val="dk1"/>
                </a:buClr>
                <a:buSzPts val="2000"/>
              </a:pPr>
              <a:r>
                <a:rPr lang="en-US" sz="1500" dirty="0">
                  <a:solidFill>
                    <a:schemeClr val="dk1"/>
                  </a:solidFill>
                  <a:latin typeface="Rotis Sans Serif Std" panose="020B0503030202020304" pitchFamily="34" charset="0"/>
                </a:rPr>
                <a:t>Margret Plank</a:t>
              </a:r>
              <a:endParaRPr dirty="0">
                <a:latin typeface="Rotis Sans Serif Std" panose="020B0503030202020304" pitchFamily="34" charset="0"/>
              </a:endParaRPr>
            </a:p>
            <a:p>
              <a:pPr marL="0" lvl="2" algn="ctr">
                <a:spcBef>
                  <a:spcPts val="0"/>
                </a:spcBef>
                <a:spcAft>
                  <a:spcPts val="0"/>
                </a:spcAft>
                <a:buClr>
                  <a:schemeClr val="dk1"/>
                </a:buClr>
                <a:buSzPts val="1600"/>
              </a:pPr>
              <a:r>
                <a:rPr lang="en-US" sz="1200" dirty="0">
                  <a:solidFill>
                    <a:schemeClr val="dk1"/>
                  </a:solidFill>
                  <a:latin typeface="Rotis Sans Serif Std" panose="020B0503030202020304" pitchFamily="34" charset="0"/>
                </a:rPr>
                <a:t>Head of Lab </a:t>
              </a:r>
              <a:r>
                <a:rPr lang="en-US" sz="1200" dirty="0" smtClean="0">
                  <a:solidFill>
                    <a:schemeClr val="dk1"/>
                  </a:solidFill>
                  <a:latin typeface="Rotis Sans Serif Std" panose="020B0503030202020304" pitchFamily="34" charset="0"/>
                </a:rPr>
                <a:t>Non-Textual Materials</a:t>
              </a:r>
              <a:endParaRPr dirty="0">
                <a:latin typeface="Rotis Sans Serif Std" panose="020B0503030202020304" pitchFamily="34" charset="0"/>
              </a:endParaRPr>
            </a:p>
          </p:txBody>
        </p:sp>
      </p:grpSp>
      <p:pic>
        <p:nvPicPr>
          <p:cNvPr id="366" name="Google Shape;366;p35"/>
          <p:cNvPicPr preferRelativeResize="0"/>
          <p:nvPr/>
        </p:nvPicPr>
        <p:blipFill rotWithShape="1">
          <a:blip r:embed="rId3">
            <a:alphaModFix/>
          </a:blip>
          <a:srcRect l="12325" r="20248"/>
          <a:stretch/>
        </p:blipFill>
        <p:spPr>
          <a:xfrm>
            <a:off x="899592" y="3610013"/>
            <a:ext cx="1043169" cy="1154419"/>
          </a:xfrm>
          <a:prstGeom prst="rect">
            <a:avLst/>
          </a:prstGeom>
          <a:noFill/>
          <a:ln>
            <a:noFill/>
          </a:ln>
        </p:spPr>
      </p:pic>
      <p:pic>
        <p:nvPicPr>
          <p:cNvPr id="367" name="Google Shape;367;p35"/>
          <p:cNvPicPr preferRelativeResize="0"/>
          <p:nvPr/>
        </p:nvPicPr>
        <p:blipFill>
          <a:blip r:embed="rId4">
            <a:alphaModFix/>
          </a:blip>
          <a:stretch>
            <a:fillRect/>
          </a:stretch>
        </p:blipFill>
        <p:spPr>
          <a:xfrm>
            <a:off x="2481225" y="3628163"/>
            <a:ext cx="1154419" cy="1154419"/>
          </a:xfrm>
          <a:prstGeom prst="rect">
            <a:avLst/>
          </a:prstGeom>
          <a:noFill/>
          <a:ln>
            <a:noFill/>
          </a:ln>
        </p:spPr>
      </p:pic>
      <p:pic>
        <p:nvPicPr>
          <p:cNvPr id="368" name="Google Shape;368;p35"/>
          <p:cNvPicPr preferRelativeResize="0"/>
          <p:nvPr/>
        </p:nvPicPr>
        <p:blipFill>
          <a:blip r:embed="rId5">
            <a:alphaModFix/>
          </a:blip>
          <a:stretch>
            <a:fillRect/>
          </a:stretch>
        </p:blipFill>
        <p:spPr>
          <a:xfrm>
            <a:off x="4246256" y="3642733"/>
            <a:ext cx="1043175" cy="1154419"/>
          </a:xfrm>
          <a:prstGeom prst="rect">
            <a:avLst/>
          </a:prstGeom>
          <a:noFill/>
          <a:ln>
            <a:noFill/>
          </a:ln>
        </p:spPr>
      </p:pic>
      <p:pic>
        <p:nvPicPr>
          <p:cNvPr id="369" name="Google Shape;369;p35"/>
          <p:cNvPicPr preferRelativeResize="0"/>
          <p:nvPr/>
        </p:nvPicPr>
        <p:blipFill>
          <a:blip r:embed="rId6">
            <a:alphaModFix/>
          </a:blip>
          <a:stretch>
            <a:fillRect/>
          </a:stretch>
        </p:blipFill>
        <p:spPr>
          <a:xfrm>
            <a:off x="6201272" y="2708920"/>
            <a:ext cx="2871788" cy="3414713"/>
          </a:xfrm>
          <a:prstGeom prst="rect">
            <a:avLst/>
          </a:prstGeom>
          <a:noFill/>
          <a:ln>
            <a:noFill/>
          </a:ln>
        </p:spPr>
      </p:pic>
      <p:sp>
        <p:nvSpPr>
          <p:cNvPr id="16" name="Titel 1"/>
          <p:cNvSpPr txBox="1">
            <a:spLocks/>
          </p:cNvSpPr>
          <p:nvPr/>
        </p:nvSpPr>
        <p:spPr bwMode="auto">
          <a:xfrm>
            <a:off x="683568" y="404664"/>
            <a:ext cx="6534547" cy="21741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en-US" dirty="0" smtClean="0">
                <a:solidFill>
                  <a:srgbClr val="C21222"/>
                </a:solidFill>
                <a:sym typeface="Arial"/>
              </a:rPr>
              <a:t>TIB – Leibniz Information Centre </a:t>
            </a:r>
          </a:p>
          <a:p>
            <a:r>
              <a:rPr lang="en-US" dirty="0" smtClean="0">
                <a:solidFill>
                  <a:srgbClr val="C21222"/>
                </a:solidFill>
                <a:sym typeface="Arial"/>
              </a:rPr>
              <a:t>for Science and Technology / LUH</a:t>
            </a:r>
            <a:endParaRPr lang="de-DE" kern="0" dirty="0">
              <a:solidFill>
                <a:srgbClr val="C21222"/>
              </a:solidFill>
            </a:endParaRPr>
          </a:p>
        </p:txBody>
      </p:sp>
      <p:pic>
        <p:nvPicPr>
          <p:cNvPr id="13" name="Google Shape;14;p1" descr="luh_logo_rgb_ppt"/>
          <p:cNvPicPr preferRelativeResize="0"/>
          <p:nvPr/>
        </p:nvPicPr>
        <p:blipFill rotWithShape="1">
          <a:blip r:embed="rId7">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31445883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36"/>
          <p:cNvSpPr txBox="1"/>
          <p:nvPr/>
        </p:nvSpPr>
        <p:spPr>
          <a:xfrm>
            <a:off x="6199584" y="5520928"/>
            <a:ext cx="2944350" cy="323135"/>
          </a:xfrm>
          <a:prstGeom prst="rect">
            <a:avLst/>
          </a:prstGeom>
          <a:noFill/>
          <a:ln>
            <a:noFill/>
          </a:ln>
        </p:spPr>
        <p:txBody>
          <a:bodyPr spcFirstLastPara="1" wrap="square" lIns="68569" tIns="34275" rIns="68569" bIns="34275" anchor="t" anchorCtr="0">
            <a:spAutoFit/>
          </a:bodyPr>
          <a:lstStyle/>
          <a:p>
            <a:pPr algn="r">
              <a:spcBef>
                <a:spcPts val="0"/>
              </a:spcBef>
              <a:spcAft>
                <a:spcPts val="0"/>
              </a:spcAft>
              <a:buClr>
                <a:schemeClr val="lt1"/>
              </a:buClr>
              <a:buSzPts val="1100"/>
            </a:pPr>
            <a:r>
              <a:rPr lang="en-US" sz="825">
                <a:solidFill>
                  <a:schemeClr val="lt1"/>
                </a:solidFill>
                <a:latin typeface="Rotis Sans Serif Std" panose="020B0503030202020304" pitchFamily="34" charset="0"/>
                <a:sym typeface="Arial"/>
              </a:rPr>
              <a:t>Photo: Volodymyr Bondar / Wikimedia Commons / CC BY-SA 4.0</a:t>
            </a:r>
            <a:endParaRPr>
              <a:latin typeface="Rotis Sans Serif Std" panose="020B0503030202020304" pitchFamily="34" charset="0"/>
            </a:endParaRPr>
          </a:p>
        </p:txBody>
      </p:sp>
      <p:sp>
        <p:nvSpPr>
          <p:cNvPr id="377" name="Google Shape;377;p36"/>
          <p:cNvSpPr txBox="1"/>
          <p:nvPr/>
        </p:nvSpPr>
        <p:spPr>
          <a:xfrm>
            <a:off x="755576" y="1628800"/>
            <a:ext cx="7560840" cy="1315715"/>
          </a:xfrm>
          <a:prstGeom prst="rect">
            <a:avLst/>
          </a:prstGeom>
          <a:noFill/>
          <a:ln>
            <a:noFill/>
          </a:ln>
        </p:spPr>
        <p:txBody>
          <a:bodyPr spcFirstLastPara="1" wrap="square" lIns="68569" tIns="34275" rIns="68569" bIns="34275" anchor="t" anchorCtr="0">
            <a:spAutoFit/>
          </a:bodyPr>
          <a:lstStyle/>
          <a:p>
            <a:pPr marL="257175" indent="-257175">
              <a:lnSpc>
                <a:spcPct val="150000"/>
              </a:lnSpc>
              <a:spcBef>
                <a:spcPts val="0"/>
              </a:spcBef>
              <a:spcAft>
                <a:spcPts val="0"/>
              </a:spcAft>
              <a:buClr>
                <a:schemeClr val="dk1"/>
              </a:buClr>
              <a:buSzPts val="2000"/>
              <a:buFont typeface="Wingdings" panose="05000000000000000000" pitchFamily="2" charset="2"/>
              <a:buChar char="§"/>
            </a:pPr>
            <a:r>
              <a:rPr lang="en-US" dirty="0">
                <a:solidFill>
                  <a:schemeClr val="dk1"/>
                </a:solidFill>
                <a:latin typeface="+mn-lt"/>
              </a:rPr>
              <a:t>10</a:t>
            </a:r>
            <a:r>
              <a:rPr lang="en-US" dirty="0">
                <a:solidFill>
                  <a:schemeClr val="dk1"/>
                </a:solidFill>
                <a:latin typeface="+mn-lt"/>
                <a:sym typeface="Arial"/>
              </a:rPr>
              <a:t> video lectures on the topic </a:t>
            </a:r>
            <a:r>
              <a:rPr lang="en-US" dirty="0">
                <a:solidFill>
                  <a:schemeClr val="dk1"/>
                </a:solidFill>
                <a:latin typeface="+mn-lt"/>
              </a:rPr>
              <a:t> </a:t>
            </a:r>
            <a:r>
              <a:rPr lang="en-US" b="1" dirty="0">
                <a:solidFill>
                  <a:schemeClr val="dk1"/>
                </a:solidFill>
                <a:latin typeface="+mn-lt"/>
              </a:rPr>
              <a:t>„Knowledge Engineering </a:t>
            </a:r>
            <a:r>
              <a:rPr lang="en-US" b="1" dirty="0" smtClean="0">
                <a:solidFill>
                  <a:schemeClr val="dk1"/>
                </a:solidFill>
                <a:latin typeface="+mn-lt"/>
              </a:rPr>
              <a:t>and </a:t>
            </a:r>
            <a:r>
              <a:rPr lang="en-US" b="1" dirty="0">
                <a:solidFill>
                  <a:schemeClr val="dk1"/>
                </a:solidFill>
                <a:latin typeface="+mn-lt"/>
              </a:rPr>
              <a:t>Semantic Web“</a:t>
            </a:r>
            <a:endParaRPr b="1" dirty="0">
              <a:solidFill>
                <a:schemeClr val="dk1"/>
              </a:solidFill>
              <a:latin typeface="+mn-lt"/>
            </a:endParaRPr>
          </a:p>
          <a:p>
            <a:pPr marL="257175" indent="-257175">
              <a:lnSpc>
                <a:spcPct val="150000"/>
              </a:lnSpc>
              <a:spcBef>
                <a:spcPts val="0"/>
              </a:spcBef>
              <a:spcAft>
                <a:spcPts val="0"/>
              </a:spcAft>
              <a:buClr>
                <a:schemeClr val="dk1"/>
              </a:buClr>
              <a:buSzPts val="2000"/>
              <a:buFont typeface="Wingdings" panose="05000000000000000000" pitchFamily="2" charset="2"/>
              <a:buChar char="§"/>
            </a:pPr>
            <a:r>
              <a:rPr lang="en-US" dirty="0">
                <a:solidFill>
                  <a:schemeClr val="dk1"/>
                </a:solidFill>
                <a:latin typeface="+mn-lt"/>
              </a:rPr>
              <a:t>10 lectures on the topic </a:t>
            </a:r>
            <a:r>
              <a:rPr lang="en-US" b="1" dirty="0">
                <a:solidFill>
                  <a:schemeClr val="dk1"/>
                </a:solidFill>
                <a:latin typeface="+mn-lt"/>
              </a:rPr>
              <a:t>“Visual Analytics”</a:t>
            </a:r>
            <a:endParaRPr b="1" dirty="0">
              <a:solidFill>
                <a:schemeClr val="dk1"/>
              </a:solidFill>
              <a:latin typeface="+mn-lt"/>
            </a:endParaRPr>
          </a:p>
        </p:txBody>
      </p:sp>
      <p:pic>
        <p:nvPicPr>
          <p:cNvPr id="379" name="Google Shape;379;p36"/>
          <p:cNvPicPr preferRelativeResize="0"/>
          <p:nvPr/>
        </p:nvPicPr>
        <p:blipFill rotWithShape="1">
          <a:blip r:embed="rId3">
            <a:alphaModFix/>
          </a:blip>
          <a:srcRect l="8107" r="7872"/>
          <a:stretch/>
        </p:blipFill>
        <p:spPr>
          <a:xfrm>
            <a:off x="4724036" y="3112292"/>
            <a:ext cx="3484660" cy="2332932"/>
          </a:xfrm>
          <a:prstGeom prst="rect">
            <a:avLst/>
          </a:prstGeom>
          <a:noFill/>
          <a:ln>
            <a:noFill/>
          </a:ln>
        </p:spPr>
      </p:pic>
      <p:pic>
        <p:nvPicPr>
          <p:cNvPr id="380" name="Google Shape;380;p36"/>
          <p:cNvPicPr preferRelativeResize="0"/>
          <p:nvPr/>
        </p:nvPicPr>
        <p:blipFill>
          <a:blip r:embed="rId4">
            <a:alphaModFix/>
          </a:blip>
          <a:stretch>
            <a:fillRect/>
          </a:stretch>
        </p:blipFill>
        <p:spPr>
          <a:xfrm>
            <a:off x="251636" y="3226592"/>
            <a:ext cx="3944243" cy="2218631"/>
          </a:xfrm>
          <a:prstGeom prst="rect">
            <a:avLst/>
          </a:prstGeom>
          <a:noFill/>
          <a:ln>
            <a:noFill/>
          </a:ln>
        </p:spPr>
      </p:pic>
      <p:sp>
        <p:nvSpPr>
          <p:cNvPr id="10" name="Titel 1"/>
          <p:cNvSpPr txBox="1">
            <a:spLocks/>
          </p:cNvSpPr>
          <p:nvPr/>
        </p:nvSpPr>
        <p:spPr bwMode="auto">
          <a:xfrm>
            <a:off x="683568" y="404664"/>
            <a:ext cx="6534547" cy="21741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en-US" dirty="0" smtClean="0">
                <a:solidFill>
                  <a:srgbClr val="C21222"/>
                </a:solidFill>
                <a:sym typeface="Arial"/>
              </a:rPr>
              <a:t>TIB – Leibniz Information Centre </a:t>
            </a:r>
          </a:p>
          <a:p>
            <a:r>
              <a:rPr lang="en-US" dirty="0" smtClean="0">
                <a:solidFill>
                  <a:srgbClr val="C21222"/>
                </a:solidFill>
                <a:sym typeface="Arial"/>
              </a:rPr>
              <a:t>for Science and Technology / LUH</a:t>
            </a:r>
            <a:endParaRPr lang="de-DE" kern="0" dirty="0">
              <a:solidFill>
                <a:srgbClr val="C21222"/>
              </a:solidFill>
            </a:endParaRPr>
          </a:p>
        </p:txBody>
      </p:sp>
      <p:pic>
        <p:nvPicPr>
          <p:cNvPr id="7" name="Google Shape;14;p1" descr="luh_logo_rgb_ppt"/>
          <p:cNvPicPr preferRelativeResize="0"/>
          <p:nvPr/>
        </p:nvPicPr>
        <p:blipFill rotWithShape="1">
          <a:blip r:embed="rId5">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27474312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1"/>
          <p:cNvSpPr>
            <a:spLocks noGrp="1"/>
          </p:cNvSpPr>
          <p:nvPr/>
        </p:nvSpPr>
        <p:spPr bwMode="gray">
          <a:xfrm>
            <a:off x="899592" y="5085209"/>
            <a:ext cx="4895850" cy="7477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lgn="l" rtl="0" eaLnBrk="0" fontAlgn="base" hangingPunct="0">
              <a:lnSpc>
                <a:spcPct val="102000"/>
              </a:lnSpc>
              <a:spcBef>
                <a:spcPct val="0"/>
              </a:spcBef>
              <a:spcAft>
                <a:spcPct val="0"/>
              </a:spcAft>
              <a:defRPr sz="1600" baseline="0">
                <a:solidFill>
                  <a:schemeClr val="tx1"/>
                </a:solidFill>
                <a:latin typeface="+mn-lt"/>
                <a:ea typeface="+mn-ea"/>
                <a:cs typeface="+mn-cs"/>
              </a:defRPr>
            </a:lvl1pPr>
            <a:lvl2pPr marL="177800" indent="-176213" algn="l" rtl="0" eaLnBrk="0" fontAlgn="base" hangingPunct="0">
              <a:lnSpc>
                <a:spcPct val="102000"/>
              </a:lnSpc>
              <a:spcBef>
                <a:spcPct val="0"/>
              </a:spcBef>
              <a:spcAft>
                <a:spcPct val="0"/>
              </a:spcAft>
              <a:buFont typeface="Wingdings" pitchFamily="2" charset="2"/>
              <a:buChar char="§"/>
              <a:defRPr>
                <a:solidFill>
                  <a:schemeClr val="tx1"/>
                </a:solidFill>
                <a:latin typeface="+mn-lt"/>
                <a:cs typeface="+mn-cs"/>
              </a:defRPr>
            </a:lvl2pPr>
            <a:lvl3pPr marL="360363" indent="-179388" algn="l" rtl="0" eaLnBrk="0" fontAlgn="base" hangingPunct="0">
              <a:lnSpc>
                <a:spcPct val="102000"/>
              </a:lnSpc>
              <a:spcBef>
                <a:spcPct val="0"/>
              </a:spcBef>
              <a:spcAft>
                <a:spcPct val="0"/>
              </a:spcAft>
              <a:buFont typeface="Wingdings" pitchFamily="2" charset="2"/>
              <a:buChar char="§"/>
              <a:defRPr>
                <a:solidFill>
                  <a:schemeClr val="tx1"/>
                </a:solidFill>
                <a:latin typeface="+mn-lt"/>
                <a:cs typeface="+mn-cs"/>
              </a:defRPr>
            </a:lvl3pPr>
            <a:lvl4pPr marL="541338" indent="-179388" algn="l" rtl="0" eaLnBrk="0" fontAlgn="base" hangingPunct="0">
              <a:lnSpc>
                <a:spcPct val="102000"/>
              </a:lnSpc>
              <a:spcBef>
                <a:spcPct val="0"/>
              </a:spcBef>
              <a:spcAft>
                <a:spcPct val="0"/>
              </a:spcAft>
              <a:buFont typeface="Wingdings" pitchFamily="2" charset="2"/>
              <a:buChar char="§"/>
              <a:defRPr>
                <a:solidFill>
                  <a:schemeClr val="tx1"/>
                </a:solidFill>
                <a:latin typeface="+mn-lt"/>
                <a:cs typeface="+mn-cs"/>
              </a:defRPr>
            </a:lvl4pPr>
            <a:lvl5pPr marL="712788" indent="-176213" algn="l" rtl="0" eaLnBrk="0" fontAlgn="base" hangingPunct="0">
              <a:lnSpc>
                <a:spcPct val="102000"/>
              </a:lnSpc>
              <a:spcBef>
                <a:spcPct val="0"/>
              </a:spcBef>
              <a:spcAft>
                <a:spcPct val="0"/>
              </a:spcAft>
              <a:buFont typeface="Wingdings" pitchFamily="2" charset="2"/>
              <a:buChar char="§"/>
              <a:defRPr>
                <a:solidFill>
                  <a:schemeClr val="tx1"/>
                </a:solidFill>
                <a:latin typeface="+mn-lt"/>
                <a:cs typeface="+mn-cs"/>
              </a:defRPr>
            </a:lvl5pPr>
            <a:lvl6pPr marL="641335" algn="l" rtl="0" eaLnBrk="1" fontAlgn="base" hangingPunct="1">
              <a:lnSpc>
                <a:spcPts val="2200"/>
              </a:lnSpc>
              <a:spcBef>
                <a:spcPct val="0"/>
              </a:spcBef>
              <a:spcAft>
                <a:spcPct val="0"/>
              </a:spcAft>
              <a:defRPr>
                <a:solidFill>
                  <a:schemeClr val="tx1"/>
                </a:solidFill>
                <a:latin typeface="+mn-lt"/>
                <a:cs typeface="+mn-cs"/>
              </a:defRPr>
            </a:lvl6pPr>
            <a:lvl7pPr marL="1098523" algn="l" rtl="0" eaLnBrk="1" fontAlgn="base" hangingPunct="1">
              <a:lnSpc>
                <a:spcPts val="2200"/>
              </a:lnSpc>
              <a:spcBef>
                <a:spcPct val="0"/>
              </a:spcBef>
              <a:spcAft>
                <a:spcPct val="0"/>
              </a:spcAft>
              <a:defRPr>
                <a:solidFill>
                  <a:schemeClr val="tx1"/>
                </a:solidFill>
                <a:latin typeface="+mn-lt"/>
                <a:cs typeface="+mn-cs"/>
              </a:defRPr>
            </a:lvl7pPr>
            <a:lvl8pPr marL="1555712" algn="l" rtl="0" eaLnBrk="1" fontAlgn="base" hangingPunct="1">
              <a:lnSpc>
                <a:spcPts val="2200"/>
              </a:lnSpc>
              <a:spcBef>
                <a:spcPct val="0"/>
              </a:spcBef>
              <a:spcAft>
                <a:spcPct val="0"/>
              </a:spcAft>
              <a:defRPr>
                <a:solidFill>
                  <a:schemeClr val="tx1"/>
                </a:solidFill>
                <a:latin typeface="+mn-lt"/>
                <a:cs typeface="+mn-cs"/>
              </a:defRPr>
            </a:lvl8pPr>
            <a:lvl9pPr marL="2012900" algn="l" rtl="0" eaLnBrk="1" fontAlgn="base" hangingPunct="1">
              <a:lnSpc>
                <a:spcPts val="2200"/>
              </a:lnSpc>
              <a:spcBef>
                <a:spcPct val="0"/>
              </a:spcBef>
              <a:spcAft>
                <a:spcPct val="0"/>
              </a:spcAft>
              <a:defRPr>
                <a:solidFill>
                  <a:schemeClr val="tx1"/>
                </a:solidFill>
                <a:latin typeface="+mn-lt"/>
                <a:cs typeface="+mn-cs"/>
              </a:defRPr>
            </a:lvl9pPr>
          </a:lstStyle>
          <a:p>
            <a:pPr eaLnBrk="1" hangingPunct="1"/>
            <a:r>
              <a:rPr lang="de-DE" b="1" dirty="0" err="1" smtClean="0"/>
              <a:t>Contact</a:t>
            </a:r>
            <a:endParaRPr lang="de-DE" b="1" dirty="0"/>
          </a:p>
          <a:p>
            <a:pPr eaLnBrk="1" hangingPunct="1"/>
            <a:r>
              <a:rPr lang="de-DE" dirty="0" smtClean="0"/>
              <a:t>Soeren.Auer@tib.eu</a:t>
            </a:r>
          </a:p>
          <a:p>
            <a:pPr eaLnBrk="1" hangingPunct="1"/>
            <a:r>
              <a:rPr lang="de-DE" dirty="0" smtClean="0">
                <a:hlinkClick r:id="rId2"/>
              </a:rPr>
              <a:t>Margret.Plank@tib.eu</a:t>
            </a:r>
            <a:endParaRPr lang="de-DE" dirty="0" smtClean="0"/>
          </a:p>
          <a:p>
            <a:pPr eaLnBrk="1" hangingPunct="1"/>
            <a:r>
              <a:rPr lang="de-DE" dirty="0" smtClean="0">
                <a:hlinkClick r:id="rId3"/>
              </a:rPr>
              <a:t>Nataliya.Butych@zuv.uni-hannover.de</a:t>
            </a:r>
            <a:endParaRPr lang="de-DE" dirty="0" smtClean="0"/>
          </a:p>
          <a:p>
            <a:pPr eaLnBrk="1" hangingPunct="1"/>
            <a:r>
              <a:rPr lang="de-DE" dirty="0" smtClean="0"/>
              <a:t> </a:t>
            </a:r>
          </a:p>
        </p:txBody>
      </p:sp>
      <p:sp>
        <p:nvSpPr>
          <p:cNvPr id="7" name="Titel 2"/>
          <p:cNvSpPr>
            <a:spLocks noGrp="1"/>
          </p:cNvSpPr>
          <p:nvPr/>
        </p:nvSpPr>
        <p:spPr bwMode="gray">
          <a:xfrm>
            <a:off x="899592" y="3140968"/>
            <a:ext cx="4895850" cy="1550987"/>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ct val="113000"/>
              </a:lnSpc>
              <a:spcBef>
                <a:spcPct val="0"/>
              </a:spcBef>
              <a:spcAft>
                <a:spcPct val="0"/>
              </a:spcAft>
              <a:defRPr sz="2800" b="1" baseline="0">
                <a:solidFill>
                  <a:schemeClr val="tx2"/>
                </a:solidFill>
                <a:latin typeface="+mj-lt"/>
                <a:ea typeface="+mj-ea"/>
                <a:cs typeface="+mj-cs"/>
              </a:defRPr>
            </a:lvl1pPr>
            <a:lvl2pPr algn="l" rtl="0" eaLnBrk="0" fontAlgn="base" hangingPunct="0">
              <a:lnSpc>
                <a:spcPct val="113000"/>
              </a:lnSpc>
              <a:spcBef>
                <a:spcPct val="0"/>
              </a:spcBef>
              <a:spcAft>
                <a:spcPct val="0"/>
              </a:spcAft>
              <a:defRPr sz="2200" b="1">
                <a:solidFill>
                  <a:schemeClr val="tx2"/>
                </a:solidFill>
                <a:latin typeface="Arial" charset="0"/>
                <a:cs typeface="Arial" charset="0"/>
              </a:defRPr>
            </a:lvl2pPr>
            <a:lvl3pPr algn="l" rtl="0" eaLnBrk="0" fontAlgn="base" hangingPunct="0">
              <a:lnSpc>
                <a:spcPct val="113000"/>
              </a:lnSpc>
              <a:spcBef>
                <a:spcPct val="0"/>
              </a:spcBef>
              <a:spcAft>
                <a:spcPct val="0"/>
              </a:spcAft>
              <a:defRPr sz="2200" b="1">
                <a:solidFill>
                  <a:schemeClr val="tx2"/>
                </a:solidFill>
                <a:latin typeface="Arial" charset="0"/>
                <a:cs typeface="Arial" charset="0"/>
              </a:defRPr>
            </a:lvl3pPr>
            <a:lvl4pPr algn="l" rtl="0" eaLnBrk="0" fontAlgn="base" hangingPunct="0">
              <a:lnSpc>
                <a:spcPct val="113000"/>
              </a:lnSpc>
              <a:spcBef>
                <a:spcPct val="0"/>
              </a:spcBef>
              <a:spcAft>
                <a:spcPct val="0"/>
              </a:spcAft>
              <a:defRPr sz="2200" b="1">
                <a:solidFill>
                  <a:schemeClr val="tx2"/>
                </a:solidFill>
                <a:latin typeface="Arial" charset="0"/>
                <a:cs typeface="Arial" charset="0"/>
              </a:defRPr>
            </a:lvl4pPr>
            <a:lvl5pPr algn="l" rtl="0" eaLnBrk="0" fontAlgn="base" hangingPunct="0">
              <a:lnSpc>
                <a:spcPct val="113000"/>
              </a:lnSpc>
              <a:spcBef>
                <a:spcPct val="0"/>
              </a:spcBef>
              <a:spcAft>
                <a:spcPct val="0"/>
              </a:spcAft>
              <a:defRPr sz="2200" b="1">
                <a:solidFill>
                  <a:schemeClr val="tx2"/>
                </a:solidFill>
                <a:latin typeface="Arial" charset="0"/>
                <a:cs typeface="Arial" charset="0"/>
              </a:defRPr>
            </a:lvl5pPr>
            <a:lvl6pPr marL="457189" algn="l" rtl="0" eaLnBrk="1" fontAlgn="base" hangingPunct="1">
              <a:lnSpc>
                <a:spcPts val="3000"/>
              </a:lnSpc>
              <a:spcBef>
                <a:spcPct val="0"/>
              </a:spcBef>
              <a:spcAft>
                <a:spcPct val="0"/>
              </a:spcAft>
              <a:defRPr sz="2200" b="1">
                <a:solidFill>
                  <a:schemeClr val="tx1"/>
                </a:solidFill>
                <a:latin typeface="Arial" charset="0"/>
                <a:cs typeface="Arial" charset="0"/>
              </a:defRPr>
            </a:lvl6pPr>
            <a:lvl7pPr marL="914377" algn="l" rtl="0" eaLnBrk="1" fontAlgn="base" hangingPunct="1">
              <a:lnSpc>
                <a:spcPts val="3000"/>
              </a:lnSpc>
              <a:spcBef>
                <a:spcPct val="0"/>
              </a:spcBef>
              <a:spcAft>
                <a:spcPct val="0"/>
              </a:spcAft>
              <a:defRPr sz="2200" b="1">
                <a:solidFill>
                  <a:schemeClr val="tx1"/>
                </a:solidFill>
                <a:latin typeface="Arial" charset="0"/>
                <a:cs typeface="Arial" charset="0"/>
              </a:defRPr>
            </a:lvl7pPr>
            <a:lvl8pPr marL="1371566" algn="l" rtl="0" eaLnBrk="1" fontAlgn="base" hangingPunct="1">
              <a:lnSpc>
                <a:spcPts val="3000"/>
              </a:lnSpc>
              <a:spcBef>
                <a:spcPct val="0"/>
              </a:spcBef>
              <a:spcAft>
                <a:spcPct val="0"/>
              </a:spcAft>
              <a:defRPr sz="2200" b="1">
                <a:solidFill>
                  <a:schemeClr val="tx1"/>
                </a:solidFill>
                <a:latin typeface="Arial" charset="0"/>
                <a:cs typeface="Arial" charset="0"/>
              </a:defRPr>
            </a:lvl8pPr>
            <a:lvl9pPr marL="1828754" algn="l" rtl="0" eaLnBrk="1" fontAlgn="base" hangingPunct="1">
              <a:lnSpc>
                <a:spcPts val="3000"/>
              </a:lnSpc>
              <a:spcBef>
                <a:spcPct val="0"/>
              </a:spcBef>
              <a:spcAft>
                <a:spcPct val="0"/>
              </a:spcAft>
              <a:defRPr sz="2200" b="1">
                <a:solidFill>
                  <a:schemeClr val="tx1"/>
                </a:solidFill>
                <a:latin typeface="Arial" charset="0"/>
                <a:cs typeface="Arial" charset="0"/>
              </a:defRPr>
            </a:lvl9pPr>
          </a:lstStyle>
          <a:p>
            <a:pPr eaLnBrk="1" hangingPunct="1"/>
            <a:r>
              <a:rPr lang="de-DE" dirty="0" smtClean="0"/>
              <a:t>MORE INFORMATION</a:t>
            </a:r>
            <a:br>
              <a:rPr lang="de-DE" dirty="0" smtClean="0"/>
            </a:br>
            <a:r>
              <a:rPr lang="de-DE" b="0" dirty="0" smtClean="0"/>
              <a:t>av.tib.eu</a:t>
            </a:r>
          </a:p>
          <a:p>
            <a:pPr eaLnBrk="1" hangingPunct="1"/>
            <a:r>
              <a:rPr lang="de-DE" b="0" dirty="0" smtClean="0"/>
              <a:t>Twillo.de</a:t>
            </a:r>
          </a:p>
          <a:p>
            <a:pPr eaLnBrk="1" hangingPunct="1"/>
            <a:r>
              <a:rPr lang="de-DE" b="0" dirty="0" smtClean="0"/>
              <a:t>OERSI.org</a:t>
            </a:r>
          </a:p>
        </p:txBody>
      </p:sp>
    </p:spTree>
    <p:extLst>
      <p:ext uri="{BB962C8B-B14F-4D97-AF65-F5344CB8AC3E}">
        <p14:creationId xmlns:p14="http://schemas.microsoft.com/office/powerpoint/2010/main" val="38092953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3426" y="1340768"/>
            <a:ext cx="9157426" cy="4752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2" name="Titel 1"/>
          <p:cNvSpPr>
            <a:spLocks noGrp="1"/>
          </p:cNvSpPr>
          <p:nvPr>
            <p:ph type="title"/>
          </p:nvPr>
        </p:nvSpPr>
        <p:spPr>
          <a:xfrm>
            <a:off x="647566" y="528025"/>
            <a:ext cx="6048672" cy="433387"/>
          </a:xfrm>
        </p:spPr>
        <p:txBody>
          <a:bodyPr/>
          <a:lstStyle/>
          <a:p>
            <a:r>
              <a:rPr lang="de-DE" dirty="0" smtClean="0"/>
              <a:t>TIB &amp; Open Science</a:t>
            </a:r>
            <a:endParaRPr lang="de-DE" dirty="0"/>
          </a:p>
        </p:txBody>
      </p:sp>
      <p:grpSp>
        <p:nvGrpSpPr>
          <p:cNvPr id="6" name="Gruppieren 5"/>
          <p:cNvGrpSpPr/>
          <p:nvPr/>
        </p:nvGrpSpPr>
        <p:grpSpPr>
          <a:xfrm>
            <a:off x="539552" y="1916832"/>
            <a:ext cx="8424935" cy="3610216"/>
            <a:chOff x="2300067" y="1687686"/>
            <a:chExt cx="9659319" cy="4098522"/>
          </a:xfrm>
        </p:grpSpPr>
        <p:grpSp>
          <p:nvGrpSpPr>
            <p:cNvPr id="8" name="Gruppieren 7"/>
            <p:cNvGrpSpPr/>
            <p:nvPr/>
          </p:nvGrpSpPr>
          <p:grpSpPr>
            <a:xfrm>
              <a:off x="4572972" y="1993708"/>
              <a:ext cx="3126466" cy="3232722"/>
              <a:chOff x="4722889" y="2283419"/>
              <a:chExt cx="3126466" cy="3232722"/>
            </a:xfrm>
          </p:grpSpPr>
          <p:pic>
            <p:nvPicPr>
              <p:cNvPr id="28" name="Grafik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889" y="2283419"/>
                <a:ext cx="3126466" cy="3232722"/>
              </a:xfrm>
              <a:prstGeom prst="rect">
                <a:avLst/>
              </a:prstGeom>
            </p:spPr>
          </p:pic>
          <p:sp>
            <p:nvSpPr>
              <p:cNvPr id="29" name="Rechteck 28"/>
              <p:cNvSpPr/>
              <p:nvPr/>
            </p:nvSpPr>
            <p:spPr>
              <a:xfrm>
                <a:off x="5062346" y="3396642"/>
                <a:ext cx="2484740" cy="1114930"/>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2700" dirty="0">
                    <a:latin typeface="Helvetica" panose="020B0604020202020204" pitchFamily="34" charset="0"/>
                    <a:cs typeface="Helvetica" panose="020B0604020202020204" pitchFamily="34" charset="0"/>
                  </a:rPr>
                  <a:t>Open</a:t>
                </a:r>
              </a:p>
              <a:p>
                <a:pPr algn="ctr"/>
                <a:r>
                  <a:rPr lang="de-DE" sz="2700" dirty="0">
                    <a:latin typeface="Helvetica" panose="020B0604020202020204" pitchFamily="34" charset="0"/>
                    <a:cs typeface="Helvetica" panose="020B0604020202020204" pitchFamily="34" charset="0"/>
                  </a:rPr>
                  <a:t>Science</a:t>
                </a:r>
              </a:p>
            </p:txBody>
          </p:sp>
        </p:grpSp>
        <p:cxnSp>
          <p:nvCxnSpPr>
            <p:cNvPr id="9" name="Gerader Verbinder 8"/>
            <p:cNvCxnSpPr/>
            <p:nvPr/>
          </p:nvCxnSpPr>
          <p:spPr>
            <a:xfrm flipH="1" flipV="1">
              <a:off x="5502467" y="2040175"/>
              <a:ext cx="192560" cy="375128"/>
            </a:xfrm>
            <a:prstGeom prst="line">
              <a:avLst/>
            </a:prstGeom>
            <a:ln w="22225">
              <a:solidFill>
                <a:srgbClr val="32B158"/>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flipV="1">
              <a:off x="6672404" y="1993708"/>
              <a:ext cx="99588" cy="287765"/>
            </a:xfrm>
            <a:prstGeom prst="line">
              <a:avLst/>
            </a:prstGeom>
            <a:ln w="22225">
              <a:solidFill>
                <a:srgbClr val="F5AC5D"/>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flipV="1">
              <a:off x="7430367" y="2823106"/>
              <a:ext cx="283186" cy="112398"/>
            </a:xfrm>
            <a:prstGeom prst="line">
              <a:avLst/>
            </a:prstGeom>
            <a:ln w="22225">
              <a:solidFill>
                <a:srgbClr val="CDA3D1"/>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7571960" y="3921453"/>
              <a:ext cx="295501" cy="67617"/>
            </a:xfrm>
            <a:prstGeom prst="line">
              <a:avLst/>
            </a:prstGeom>
            <a:ln w="22225">
              <a:solidFill>
                <a:srgbClr val="F53B22"/>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7034543" y="4753493"/>
              <a:ext cx="304314" cy="320628"/>
            </a:xfrm>
            <a:prstGeom prst="line">
              <a:avLst/>
            </a:prstGeom>
            <a:ln w="22225">
              <a:solidFill>
                <a:srgbClr val="413193"/>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a:off x="6150320" y="5074121"/>
              <a:ext cx="0" cy="301094"/>
            </a:xfrm>
            <a:prstGeom prst="line">
              <a:avLst/>
            </a:prstGeom>
            <a:ln w="22225">
              <a:solidFill>
                <a:srgbClr val="0C46A9"/>
              </a:solidFill>
            </a:ln>
          </p:spPr>
          <p:style>
            <a:lnRef idx="1">
              <a:schemeClr val="accent1"/>
            </a:lnRef>
            <a:fillRef idx="0">
              <a:schemeClr val="accent1"/>
            </a:fillRef>
            <a:effectRef idx="0">
              <a:schemeClr val="accent1"/>
            </a:effectRef>
            <a:fontRef idx="minor">
              <a:schemeClr val="tx1"/>
            </a:fontRef>
          </p:style>
        </p:cxnSp>
        <p:cxnSp>
          <p:nvCxnSpPr>
            <p:cNvPr id="16" name="Gerader Verbinder 15"/>
            <p:cNvCxnSpPr/>
            <p:nvPr/>
          </p:nvCxnSpPr>
          <p:spPr>
            <a:xfrm flipH="1">
              <a:off x="5026427" y="4753493"/>
              <a:ext cx="226336" cy="254385"/>
            </a:xfrm>
            <a:prstGeom prst="line">
              <a:avLst/>
            </a:prstGeom>
            <a:ln w="22225">
              <a:solidFill>
                <a:srgbClr val="BD606A"/>
              </a:solidFill>
            </a:ln>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flipH="1">
              <a:off x="4372824" y="3875413"/>
              <a:ext cx="546952" cy="79848"/>
            </a:xfrm>
            <a:prstGeom prst="line">
              <a:avLst/>
            </a:prstGeom>
            <a:ln w="22225">
              <a:solidFill>
                <a:srgbClr val="625477"/>
              </a:solidFill>
            </a:ln>
          </p:spPr>
          <p:style>
            <a:lnRef idx="1">
              <a:schemeClr val="accent1"/>
            </a:lnRef>
            <a:fillRef idx="0">
              <a:schemeClr val="accent1"/>
            </a:fillRef>
            <a:effectRef idx="0">
              <a:schemeClr val="accent1"/>
            </a:effectRef>
            <a:fontRef idx="minor">
              <a:schemeClr val="tx1"/>
            </a:fontRef>
          </p:style>
        </p:cxnSp>
        <p:cxnSp>
          <p:nvCxnSpPr>
            <p:cNvPr id="18" name="Gerader Verbinder 17"/>
            <p:cNvCxnSpPr/>
            <p:nvPr/>
          </p:nvCxnSpPr>
          <p:spPr>
            <a:xfrm flipH="1" flipV="1">
              <a:off x="4646300" y="2735449"/>
              <a:ext cx="280244" cy="200055"/>
            </a:xfrm>
            <a:prstGeom prst="line">
              <a:avLst/>
            </a:prstGeom>
            <a:ln w="22225">
              <a:solidFill>
                <a:srgbClr val="33AAD5"/>
              </a:solidFill>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6755407" y="1687686"/>
              <a:ext cx="2484739" cy="390225"/>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500" b="1" dirty="0">
                  <a:solidFill>
                    <a:srgbClr val="F5AC5D"/>
                  </a:solidFill>
                  <a:latin typeface="Helvetica" panose="020B0604020202020204" pitchFamily="34" charset="0"/>
                  <a:cs typeface="Helvetica" panose="020B0604020202020204" pitchFamily="34" charset="0"/>
                </a:rPr>
                <a:t>Open Access</a:t>
              </a:r>
            </a:p>
          </p:txBody>
        </p:sp>
        <p:sp>
          <p:nvSpPr>
            <p:cNvPr id="20" name="Rechteck 19"/>
            <p:cNvSpPr/>
            <p:nvPr/>
          </p:nvSpPr>
          <p:spPr>
            <a:xfrm>
              <a:off x="7712504" y="2612423"/>
              <a:ext cx="3250193" cy="390225"/>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500" b="1" dirty="0">
                  <a:solidFill>
                    <a:srgbClr val="CDA3D1"/>
                  </a:solidFill>
                  <a:latin typeface="Helvetica" panose="020B0604020202020204" pitchFamily="34" charset="0"/>
                  <a:cs typeface="Helvetica" panose="020B0604020202020204" pitchFamily="34" charset="0"/>
                </a:rPr>
                <a:t>Open </a:t>
              </a:r>
              <a:r>
                <a:rPr lang="de-DE" sz="1500" b="1" dirty="0" err="1">
                  <a:solidFill>
                    <a:srgbClr val="CDA3D1"/>
                  </a:solidFill>
                  <a:latin typeface="Helvetica" panose="020B0604020202020204" pitchFamily="34" charset="0"/>
                  <a:cs typeface="Helvetica" panose="020B0604020202020204" pitchFamily="34" charset="0"/>
                </a:rPr>
                <a:t>Infrastructures</a:t>
              </a:r>
              <a:endParaRPr lang="de-DE" sz="1500" b="1" dirty="0">
                <a:solidFill>
                  <a:srgbClr val="CDA3D1"/>
                </a:solidFill>
                <a:latin typeface="Helvetica" panose="020B0604020202020204" pitchFamily="34" charset="0"/>
                <a:cs typeface="Helvetica" panose="020B0604020202020204" pitchFamily="34" charset="0"/>
              </a:endParaRPr>
            </a:p>
          </p:txBody>
        </p:sp>
        <p:sp>
          <p:nvSpPr>
            <p:cNvPr id="21" name="Rechteck 20"/>
            <p:cNvSpPr/>
            <p:nvPr/>
          </p:nvSpPr>
          <p:spPr>
            <a:xfrm>
              <a:off x="7883282" y="3789015"/>
              <a:ext cx="4076104" cy="390225"/>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500" b="1" dirty="0">
                  <a:solidFill>
                    <a:srgbClr val="F53B22"/>
                  </a:solidFill>
                  <a:latin typeface="Helvetica" panose="020B0604020202020204" pitchFamily="34" charset="0"/>
                  <a:cs typeface="Helvetica" panose="020B0604020202020204" pitchFamily="34" charset="0"/>
                </a:rPr>
                <a:t>Open Educational Resources</a:t>
              </a:r>
            </a:p>
          </p:txBody>
        </p:sp>
        <p:sp>
          <p:nvSpPr>
            <p:cNvPr id="22" name="Rechteck 21"/>
            <p:cNvSpPr/>
            <p:nvPr/>
          </p:nvSpPr>
          <p:spPr>
            <a:xfrm>
              <a:off x="7320751" y="4975105"/>
              <a:ext cx="4076104" cy="390225"/>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500" b="1" dirty="0">
                  <a:solidFill>
                    <a:srgbClr val="413193"/>
                  </a:solidFill>
                  <a:latin typeface="Helvetica" panose="020B0604020202020204" pitchFamily="34" charset="0"/>
                  <a:cs typeface="Helvetica" panose="020B0604020202020204" pitchFamily="34" charset="0"/>
                </a:rPr>
                <a:t>Open Data</a:t>
              </a:r>
            </a:p>
          </p:txBody>
        </p:sp>
        <p:sp>
          <p:nvSpPr>
            <p:cNvPr id="23" name="Rechteck 22"/>
            <p:cNvSpPr/>
            <p:nvPr/>
          </p:nvSpPr>
          <p:spPr>
            <a:xfrm>
              <a:off x="5513561" y="5395983"/>
              <a:ext cx="4076104" cy="390225"/>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500" b="1" dirty="0">
                  <a:solidFill>
                    <a:srgbClr val="0C46A9"/>
                  </a:solidFill>
                  <a:latin typeface="Helvetica" panose="020B0604020202020204" pitchFamily="34" charset="0"/>
                  <a:cs typeface="Helvetica" panose="020B0604020202020204" pitchFamily="34" charset="0"/>
                </a:rPr>
                <a:t>Open Labs</a:t>
              </a:r>
            </a:p>
          </p:txBody>
        </p:sp>
        <p:sp>
          <p:nvSpPr>
            <p:cNvPr id="24" name="Rechteck 23"/>
            <p:cNvSpPr/>
            <p:nvPr/>
          </p:nvSpPr>
          <p:spPr>
            <a:xfrm>
              <a:off x="2860896" y="4913807"/>
              <a:ext cx="2286007" cy="390225"/>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500" b="1" i="1" dirty="0">
                  <a:solidFill>
                    <a:srgbClr val="BD606A"/>
                  </a:solidFill>
                  <a:latin typeface="Helvetica" panose="020B0604020202020204" pitchFamily="34" charset="0"/>
                  <a:cs typeface="Helvetica" panose="020B0604020202020204" pitchFamily="34" charset="0"/>
                </a:rPr>
                <a:t>Open Innovation</a:t>
              </a:r>
            </a:p>
          </p:txBody>
        </p:sp>
        <p:sp>
          <p:nvSpPr>
            <p:cNvPr id="25" name="Rechteck 24"/>
            <p:cNvSpPr/>
            <p:nvPr/>
          </p:nvSpPr>
          <p:spPr>
            <a:xfrm>
              <a:off x="2300067" y="3775174"/>
              <a:ext cx="2172831" cy="390225"/>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500" b="1" dirty="0" err="1">
                  <a:solidFill>
                    <a:srgbClr val="625477"/>
                  </a:solidFill>
                  <a:latin typeface="Helvetica" panose="020B0604020202020204" pitchFamily="34" charset="0"/>
                  <a:cs typeface="Helvetica" panose="020B0604020202020204" pitchFamily="34" charset="0"/>
                </a:rPr>
                <a:t>Citizen</a:t>
              </a:r>
              <a:r>
                <a:rPr lang="de-DE" sz="1500" b="1" dirty="0">
                  <a:solidFill>
                    <a:srgbClr val="625477"/>
                  </a:solidFill>
                  <a:latin typeface="Helvetica" panose="020B0604020202020204" pitchFamily="34" charset="0"/>
                  <a:cs typeface="Helvetica" panose="020B0604020202020204" pitchFamily="34" charset="0"/>
                </a:rPr>
                <a:t> Science</a:t>
              </a:r>
            </a:p>
          </p:txBody>
        </p:sp>
        <p:sp>
          <p:nvSpPr>
            <p:cNvPr id="26" name="Rechteck 25"/>
            <p:cNvSpPr/>
            <p:nvPr/>
          </p:nvSpPr>
          <p:spPr>
            <a:xfrm>
              <a:off x="2408605" y="2462853"/>
              <a:ext cx="2292015" cy="390225"/>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500" b="1" i="1" dirty="0">
                  <a:solidFill>
                    <a:srgbClr val="33AAD5"/>
                  </a:solidFill>
                  <a:latin typeface="Helvetica" panose="020B0604020202020204" pitchFamily="34" charset="0"/>
                  <a:cs typeface="Helvetica" panose="020B0604020202020204" pitchFamily="34" charset="0"/>
                </a:rPr>
                <a:t>Open Evaluation</a:t>
              </a:r>
            </a:p>
          </p:txBody>
        </p:sp>
        <p:sp>
          <p:nvSpPr>
            <p:cNvPr id="27" name="Rechteck 26"/>
            <p:cNvSpPr/>
            <p:nvPr/>
          </p:nvSpPr>
          <p:spPr>
            <a:xfrm>
              <a:off x="3749679" y="1703690"/>
              <a:ext cx="1788652" cy="390225"/>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500" b="1" dirty="0">
                  <a:solidFill>
                    <a:srgbClr val="32B158"/>
                  </a:solidFill>
                  <a:latin typeface="Helvetica" panose="020B0604020202020204" pitchFamily="34" charset="0"/>
                  <a:cs typeface="Helvetica" panose="020B0604020202020204" pitchFamily="34" charset="0"/>
                </a:rPr>
                <a:t>Open Source</a:t>
              </a:r>
            </a:p>
          </p:txBody>
        </p:sp>
      </p:grpSp>
    </p:spTree>
    <p:extLst>
      <p:ext uri="{BB962C8B-B14F-4D97-AF65-F5344CB8AC3E}">
        <p14:creationId xmlns:p14="http://schemas.microsoft.com/office/powerpoint/2010/main" val="1938115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hteck 79"/>
          <p:cNvSpPr/>
          <p:nvPr/>
        </p:nvSpPr>
        <p:spPr>
          <a:xfrm>
            <a:off x="0" y="1362400"/>
            <a:ext cx="9144000" cy="47525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grpSp>
        <p:nvGrpSpPr>
          <p:cNvPr id="30" name="Gruppieren 29"/>
          <p:cNvGrpSpPr/>
          <p:nvPr/>
        </p:nvGrpSpPr>
        <p:grpSpPr>
          <a:xfrm>
            <a:off x="575556" y="1430779"/>
            <a:ext cx="7776864" cy="4419629"/>
            <a:chOff x="493088" y="746416"/>
            <a:chExt cx="10369152" cy="5892839"/>
          </a:xfrm>
        </p:grpSpPr>
        <p:pic>
          <p:nvPicPr>
            <p:cNvPr id="31" name="Grafik 30"/>
            <p:cNvPicPr>
              <a:picLocks noChangeAspect="1"/>
            </p:cNvPicPr>
            <p:nvPr/>
          </p:nvPicPr>
          <p:blipFill>
            <a:blip r:embed="rId2" cstate="print">
              <a:extLst>
                <a:ext uri="{BEBA8EAE-BF5A-486C-A8C5-ECC9F3942E4B}">
                  <a14:imgProps xmlns:a14="http://schemas.microsoft.com/office/drawing/2010/main">
                    <a14:imgLayer r:embed="rId3">
                      <a14:imgEffect>
                        <a14:artisticBlur/>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1069" y="1579636"/>
              <a:ext cx="4298247" cy="4298247"/>
            </a:xfrm>
            <a:prstGeom prst="rect">
              <a:avLst/>
            </a:prstGeom>
          </p:spPr>
        </p:pic>
        <p:sp>
          <p:nvSpPr>
            <p:cNvPr id="32" name="Regelmäßiges Fünfeck 31"/>
            <p:cNvSpPr/>
            <p:nvPr/>
          </p:nvSpPr>
          <p:spPr>
            <a:xfrm>
              <a:off x="4565554" y="2660836"/>
              <a:ext cx="2240046" cy="2040703"/>
            </a:xfrm>
            <a:prstGeom prst="pentagon">
              <a:avLst/>
            </a:prstGeom>
            <a:solidFill>
              <a:srgbClr val="478485"/>
            </a:solidFill>
            <a:ln w="28575" cap="flat" cmpd="sng" algn="ctr">
              <a:noFill/>
              <a:prstDash val="solid"/>
              <a:miter lim="800000"/>
            </a:ln>
            <a:effectLst/>
          </p:spPr>
          <p:txBody>
            <a:bodyPr rtlCol="0" anchor="ctr"/>
            <a:lstStyle/>
            <a:p>
              <a:pPr algn="ctr" defTabSz="685800" fontAlgn="auto">
                <a:spcBef>
                  <a:spcPts val="0"/>
                </a:spcBef>
                <a:spcAft>
                  <a:spcPts val="0"/>
                </a:spcAft>
                <a:defRPr/>
              </a:pPr>
              <a:endParaRPr lang="de-DE" sz="1350" kern="0">
                <a:solidFill>
                  <a:srgbClr val="FFFFFF"/>
                </a:solidFill>
                <a:latin typeface="Calibri" panose="020F0502020204030204"/>
                <a:cs typeface="+mn-cs"/>
              </a:endParaRPr>
            </a:p>
          </p:txBody>
        </p:sp>
        <p:sp>
          <p:nvSpPr>
            <p:cNvPr id="33" name="Textfeld 32"/>
            <p:cNvSpPr txBox="1"/>
            <p:nvPr/>
          </p:nvSpPr>
          <p:spPr>
            <a:xfrm>
              <a:off x="7618789" y="5066896"/>
              <a:ext cx="3243451" cy="553997"/>
            </a:xfrm>
            <a:prstGeom prst="rect">
              <a:avLst/>
            </a:prstGeom>
            <a:noFill/>
          </p:spPr>
          <p:txBody>
            <a:bodyPr wrap="square" rtlCol="0">
              <a:spAutoFit/>
            </a:bodyPr>
            <a:lstStyle/>
            <a:p>
              <a:pP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Open Research Knowledge Graph – ORKG</a:t>
              </a:r>
            </a:p>
          </p:txBody>
        </p:sp>
        <p:sp>
          <p:nvSpPr>
            <p:cNvPr id="34" name="Textfeld 33"/>
            <p:cNvSpPr txBox="1"/>
            <p:nvPr/>
          </p:nvSpPr>
          <p:spPr>
            <a:xfrm>
              <a:off x="1517387" y="5047151"/>
              <a:ext cx="2504095" cy="338555"/>
            </a:xfrm>
            <a:prstGeom prst="rect">
              <a:avLst/>
            </a:prstGeom>
            <a:noFill/>
          </p:spPr>
          <p:txBody>
            <a:bodyPr wrap="square" rtlCol="0">
              <a:spAutoFit/>
            </a:bodyPr>
            <a:lstStyle/>
            <a:p>
              <a:pP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PID- / </a:t>
              </a:r>
              <a:r>
                <a:rPr lang="de-DE" sz="1050" kern="0" dirty="0" err="1">
                  <a:solidFill>
                    <a:srgbClr val="000000"/>
                  </a:solidFill>
                  <a:latin typeface="Helvetica" panose="020B0604020202020204" pitchFamily="34" charset="0"/>
                  <a:cs typeface="Helvetica" panose="020B0604020202020204" pitchFamily="34" charset="0"/>
                </a:rPr>
                <a:t>Metadata</a:t>
              </a:r>
              <a:r>
                <a:rPr lang="de-DE" sz="1050" kern="0" dirty="0">
                  <a:solidFill>
                    <a:srgbClr val="000000"/>
                  </a:solidFill>
                  <a:latin typeface="Helvetica" panose="020B0604020202020204" pitchFamily="34" charset="0"/>
                  <a:cs typeface="Helvetica" panose="020B0604020202020204" pitchFamily="34" charset="0"/>
                </a:rPr>
                <a:t> Services</a:t>
              </a:r>
            </a:p>
          </p:txBody>
        </p:sp>
        <p:sp>
          <p:nvSpPr>
            <p:cNvPr id="35" name="Textfeld 34"/>
            <p:cNvSpPr txBox="1"/>
            <p:nvPr/>
          </p:nvSpPr>
          <p:spPr>
            <a:xfrm>
              <a:off x="1429192" y="1663356"/>
              <a:ext cx="2599181" cy="553997"/>
            </a:xfrm>
            <a:prstGeom prst="rect">
              <a:avLst/>
            </a:prstGeom>
            <a:noFill/>
          </p:spPr>
          <p:txBody>
            <a:bodyPr wrap="square" rtlCol="0">
              <a:spAutoFit/>
            </a:bodyPr>
            <a:lstStyle/>
            <a:p>
              <a:pPr algn="r" defTabSz="685800" fontAlgn="auto">
                <a:spcBef>
                  <a:spcPts val="0"/>
                </a:spcBef>
                <a:spcAft>
                  <a:spcPts val="0"/>
                </a:spcAft>
                <a:defRPr/>
              </a:pPr>
              <a:r>
                <a:rPr lang="de-DE" sz="1050" kern="0" dirty="0" err="1">
                  <a:solidFill>
                    <a:srgbClr val="000000"/>
                  </a:solidFill>
                  <a:latin typeface="Helvetica" panose="020B0604020202020204" pitchFamily="34" charset="0"/>
                  <a:cs typeface="Helvetica" panose="020B0604020202020204" pitchFamily="34" charset="0"/>
                </a:rPr>
                <a:t>ReNaTe</a:t>
              </a:r>
              <a:r>
                <a:rPr lang="de-DE" sz="1050" kern="0" dirty="0">
                  <a:solidFill>
                    <a:srgbClr val="000000"/>
                  </a:solidFill>
                  <a:latin typeface="Helvetica" panose="020B0604020202020204" pitchFamily="34" charset="0"/>
                  <a:cs typeface="Helvetica" panose="020B0604020202020204" pitchFamily="34" charset="0"/>
                </a:rPr>
                <a:t> – </a:t>
              </a:r>
              <a:r>
                <a:rPr lang="de-DE" sz="1050" kern="0" dirty="0" err="1">
                  <a:solidFill>
                    <a:srgbClr val="000000"/>
                  </a:solidFill>
                  <a:latin typeface="Helvetica" panose="020B0604020202020204" pitchFamily="34" charset="0"/>
                  <a:cs typeface="Helvetica" panose="020B0604020202020204" pitchFamily="34" charset="0"/>
                </a:rPr>
                <a:t>Repositoy</a:t>
              </a:r>
              <a:r>
                <a:rPr lang="de-DE" sz="1050" kern="0" dirty="0">
                  <a:solidFill>
                    <a:srgbClr val="000000"/>
                  </a:solidFill>
                  <a:latin typeface="Helvetica" panose="020B0604020202020204" pitchFamily="34" charset="0"/>
                  <a:cs typeface="Helvetica" panose="020B0604020202020204" pitchFamily="34" charset="0"/>
                </a:rPr>
                <a:t> </a:t>
              </a:r>
              <a:r>
                <a:rPr lang="de-DE" sz="1050" kern="0" dirty="0" err="1">
                  <a:solidFill>
                    <a:srgbClr val="000000"/>
                  </a:solidFill>
                  <a:latin typeface="Helvetica" panose="020B0604020202020204" pitchFamily="34" charset="0"/>
                  <a:cs typeface="Helvetica" panose="020B0604020202020204" pitchFamily="34" charset="0"/>
                </a:rPr>
                <a:t>for</a:t>
              </a:r>
              <a:r>
                <a:rPr lang="de-DE" sz="1050" kern="0" dirty="0">
                  <a:solidFill>
                    <a:srgbClr val="000000"/>
                  </a:solidFill>
                  <a:latin typeface="Helvetica" panose="020B0604020202020204" pitchFamily="34" charset="0"/>
                  <a:cs typeface="Helvetica" panose="020B0604020202020204" pitchFamily="34" charset="0"/>
                </a:rPr>
                <a:t> Science </a:t>
              </a:r>
              <a:r>
                <a:rPr lang="de-DE" sz="1050" kern="0" dirty="0" err="1">
                  <a:solidFill>
                    <a:srgbClr val="000000"/>
                  </a:solidFill>
                  <a:latin typeface="Helvetica" panose="020B0604020202020204" pitchFamily="34" charset="0"/>
                  <a:cs typeface="Helvetica" panose="020B0604020202020204" pitchFamily="34" charset="0"/>
                </a:rPr>
                <a:t>and</a:t>
              </a:r>
              <a:r>
                <a:rPr lang="de-DE" sz="1050" kern="0" dirty="0">
                  <a:solidFill>
                    <a:srgbClr val="000000"/>
                  </a:solidFill>
                  <a:latin typeface="Helvetica" panose="020B0604020202020204" pitchFamily="34" charset="0"/>
                  <a:cs typeface="Helvetica" panose="020B0604020202020204" pitchFamily="34" charset="0"/>
                </a:rPr>
                <a:t> Technology</a:t>
              </a:r>
            </a:p>
          </p:txBody>
        </p:sp>
        <p:sp>
          <p:nvSpPr>
            <p:cNvPr id="36" name="Textfeld 35"/>
            <p:cNvSpPr txBox="1"/>
            <p:nvPr/>
          </p:nvSpPr>
          <p:spPr>
            <a:xfrm>
              <a:off x="493088" y="2815484"/>
              <a:ext cx="2960401" cy="553997"/>
            </a:xfrm>
            <a:prstGeom prst="rect">
              <a:avLst/>
            </a:prstGeom>
            <a:noFill/>
          </p:spPr>
          <p:txBody>
            <a:bodyPr wrap="square" rtlCol="0">
              <a:spAutoFit/>
            </a:bodyPr>
            <a:lstStyle/>
            <a:p>
              <a:pPr algn="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TIB </a:t>
              </a:r>
              <a:r>
                <a:rPr lang="de-DE" sz="1050" kern="0" dirty="0" err="1">
                  <a:solidFill>
                    <a:srgbClr val="000000"/>
                  </a:solidFill>
                  <a:latin typeface="Helvetica" panose="020B0604020202020204" pitchFamily="34" charset="0"/>
                  <a:cs typeface="Helvetica" panose="020B0604020202020204" pitchFamily="34" charset="0"/>
                </a:rPr>
                <a:t>ConRec</a:t>
              </a:r>
              <a:r>
                <a:rPr lang="de-DE" sz="1050" kern="0" dirty="0">
                  <a:solidFill>
                    <a:srgbClr val="000000"/>
                  </a:solidFill>
                  <a:latin typeface="Helvetica" panose="020B0604020202020204" pitchFamily="34" charset="0"/>
                  <a:cs typeface="Helvetica" panose="020B0604020202020204" pitchFamily="34" charset="0"/>
                </a:rPr>
                <a:t> – Conference Recording Service</a:t>
              </a:r>
            </a:p>
          </p:txBody>
        </p:sp>
        <p:sp>
          <p:nvSpPr>
            <p:cNvPr id="37" name="Textfeld 36"/>
            <p:cNvSpPr txBox="1"/>
            <p:nvPr/>
          </p:nvSpPr>
          <p:spPr>
            <a:xfrm>
              <a:off x="7045816" y="5695223"/>
              <a:ext cx="2133600" cy="338555"/>
            </a:xfrm>
            <a:prstGeom prst="rect">
              <a:avLst/>
            </a:prstGeom>
            <a:noFill/>
          </p:spPr>
          <p:txBody>
            <a:bodyPr wrap="square" rtlCol="0">
              <a:spAutoFit/>
            </a:bodyPr>
            <a:lstStyle/>
            <a:p>
              <a:pPr defTabSz="685800" fontAlgn="auto">
                <a:spcBef>
                  <a:spcPts val="0"/>
                </a:spcBef>
                <a:spcAft>
                  <a:spcPts val="0"/>
                </a:spcAft>
                <a:defRPr/>
              </a:pPr>
              <a:r>
                <a:rPr lang="de-DE" sz="1050" kern="0" dirty="0" err="1">
                  <a:solidFill>
                    <a:srgbClr val="000000"/>
                  </a:solidFill>
                  <a:latin typeface="Helvetica" panose="020B0604020202020204" pitchFamily="34" charset="0"/>
                  <a:cs typeface="Helvetica" panose="020B0604020202020204" pitchFamily="34" charset="0"/>
                </a:rPr>
                <a:t>eDOER</a:t>
              </a:r>
              <a:endParaRPr lang="de-DE" sz="1050" kern="0" dirty="0">
                <a:solidFill>
                  <a:srgbClr val="000000"/>
                </a:solidFill>
                <a:latin typeface="Helvetica" panose="020B0604020202020204" pitchFamily="34" charset="0"/>
                <a:cs typeface="Helvetica" panose="020B0604020202020204" pitchFamily="34" charset="0"/>
              </a:endParaRPr>
            </a:p>
          </p:txBody>
        </p:sp>
        <p:sp>
          <p:nvSpPr>
            <p:cNvPr id="38" name="Textfeld 37"/>
            <p:cNvSpPr txBox="1"/>
            <p:nvPr/>
          </p:nvSpPr>
          <p:spPr>
            <a:xfrm>
              <a:off x="7981920" y="4562840"/>
              <a:ext cx="2133600" cy="338555"/>
            </a:xfrm>
            <a:prstGeom prst="rect">
              <a:avLst/>
            </a:prstGeom>
            <a:noFill/>
          </p:spPr>
          <p:txBody>
            <a:bodyPr wrap="square" rtlCol="0">
              <a:spAutoFit/>
            </a:bodyPr>
            <a:lstStyle/>
            <a:p>
              <a:pPr defTabSz="685800" fontAlgn="auto">
                <a:spcBef>
                  <a:spcPts val="0"/>
                </a:spcBef>
                <a:spcAft>
                  <a:spcPts val="0"/>
                </a:spcAft>
                <a:defRPr/>
              </a:pPr>
              <a:r>
                <a:rPr lang="de-DE" sz="1050" kern="0" dirty="0" err="1">
                  <a:solidFill>
                    <a:srgbClr val="000000"/>
                  </a:solidFill>
                  <a:latin typeface="Helvetica" panose="020B0604020202020204" pitchFamily="34" charset="0"/>
                  <a:cs typeface="Helvetica" panose="020B0604020202020204" pitchFamily="34" charset="0"/>
                </a:rPr>
                <a:t>ConfIDent</a:t>
              </a:r>
              <a:endParaRPr lang="de-DE" sz="1200" kern="0" dirty="0">
                <a:solidFill>
                  <a:srgbClr val="000000"/>
                </a:solidFill>
                <a:latin typeface="Helvetica" panose="020B0604020202020204" pitchFamily="34" charset="0"/>
                <a:cs typeface="Helvetica" panose="020B0604020202020204" pitchFamily="34" charset="0"/>
              </a:endParaRPr>
            </a:p>
          </p:txBody>
        </p:sp>
        <p:sp>
          <p:nvSpPr>
            <p:cNvPr id="39" name="Textfeld 38"/>
            <p:cNvSpPr txBox="1"/>
            <p:nvPr/>
          </p:nvSpPr>
          <p:spPr>
            <a:xfrm>
              <a:off x="1379112" y="3555637"/>
              <a:ext cx="1922387" cy="338555"/>
            </a:xfrm>
            <a:prstGeom prst="rect">
              <a:avLst/>
            </a:prstGeom>
            <a:noFill/>
          </p:spPr>
          <p:txBody>
            <a:bodyPr wrap="square" rtlCol="0">
              <a:spAutoFit/>
            </a:bodyPr>
            <a:lstStyle/>
            <a:p>
              <a:pPr algn="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TIB Open Publishing</a:t>
              </a:r>
            </a:p>
          </p:txBody>
        </p:sp>
        <p:sp>
          <p:nvSpPr>
            <p:cNvPr id="40" name="Textfeld 39"/>
            <p:cNvSpPr txBox="1"/>
            <p:nvPr/>
          </p:nvSpPr>
          <p:spPr>
            <a:xfrm>
              <a:off x="8053928" y="3318959"/>
              <a:ext cx="1632163" cy="338555"/>
            </a:xfrm>
            <a:prstGeom prst="rect">
              <a:avLst/>
            </a:prstGeom>
            <a:noFill/>
          </p:spPr>
          <p:txBody>
            <a:bodyPr wrap="square" rtlCol="0">
              <a:spAutoFit/>
            </a:bodyPr>
            <a:lstStyle/>
            <a:p>
              <a:pPr defTabSz="685800" fontAlgn="auto">
                <a:spcBef>
                  <a:spcPts val="0"/>
                </a:spcBef>
                <a:spcAft>
                  <a:spcPts val="0"/>
                </a:spcAft>
                <a:defRPr/>
              </a:pPr>
              <a:r>
                <a:rPr lang="de-DE" sz="1050" kern="0" dirty="0" err="1">
                  <a:solidFill>
                    <a:srgbClr val="000000"/>
                  </a:solidFill>
                  <a:latin typeface="Helvetica" panose="020B0604020202020204" pitchFamily="34" charset="0"/>
                  <a:cs typeface="Helvetica" panose="020B0604020202020204" pitchFamily="34" charset="0"/>
                </a:rPr>
                <a:t>twillo</a:t>
              </a:r>
              <a:r>
                <a:rPr lang="de-DE" sz="1050" kern="0" dirty="0">
                  <a:solidFill>
                    <a:srgbClr val="000000"/>
                  </a:solidFill>
                  <a:latin typeface="Helvetica" panose="020B0604020202020204" pitchFamily="34" charset="0"/>
                  <a:cs typeface="Helvetica" panose="020B0604020202020204" pitchFamily="34" charset="0"/>
                </a:rPr>
                <a:t> / OERSI</a:t>
              </a:r>
            </a:p>
          </p:txBody>
        </p:sp>
        <p:sp>
          <p:nvSpPr>
            <p:cNvPr id="41" name="Textfeld 40"/>
            <p:cNvSpPr txBox="1"/>
            <p:nvPr/>
          </p:nvSpPr>
          <p:spPr>
            <a:xfrm>
              <a:off x="4738876" y="746416"/>
              <a:ext cx="2100404" cy="553997"/>
            </a:xfrm>
            <a:prstGeom prst="rect">
              <a:avLst/>
            </a:prstGeom>
            <a:noFill/>
          </p:spPr>
          <p:txBody>
            <a:bodyPr wrap="square" rtlCol="0">
              <a:spAutoFit/>
            </a:bodyPr>
            <a:lstStyle/>
            <a:p>
              <a:pPr algn="ct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Research Information System / VIVO</a:t>
              </a:r>
            </a:p>
          </p:txBody>
        </p:sp>
        <p:sp>
          <p:nvSpPr>
            <p:cNvPr id="42" name="Textfeld 41"/>
            <p:cNvSpPr txBox="1"/>
            <p:nvPr/>
          </p:nvSpPr>
          <p:spPr>
            <a:xfrm>
              <a:off x="6469752" y="1250472"/>
              <a:ext cx="1648227" cy="338555"/>
            </a:xfrm>
            <a:prstGeom prst="rect">
              <a:avLst/>
            </a:prstGeom>
            <a:noFill/>
          </p:spPr>
          <p:txBody>
            <a:bodyPr wrap="square" rtlCol="0">
              <a:spAutoFit/>
            </a:bodyPr>
            <a:lstStyle/>
            <a:p>
              <a:pP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Open Science</a:t>
              </a:r>
            </a:p>
          </p:txBody>
        </p:sp>
        <p:sp>
          <p:nvSpPr>
            <p:cNvPr id="43" name="Textfeld 42"/>
            <p:cNvSpPr txBox="1"/>
            <p:nvPr/>
          </p:nvSpPr>
          <p:spPr>
            <a:xfrm>
              <a:off x="7602944" y="2085713"/>
              <a:ext cx="3259296" cy="723275"/>
            </a:xfrm>
            <a:prstGeom prst="rect">
              <a:avLst/>
            </a:prstGeom>
            <a:noFill/>
          </p:spPr>
          <p:txBody>
            <a:bodyPr wrap="square" rtlCol="0">
              <a:spAutoFit/>
            </a:bodyPr>
            <a:lstStyle/>
            <a:p>
              <a:pP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Information </a:t>
              </a:r>
              <a:r>
                <a:rPr lang="de-DE" sz="1050" kern="0" dirty="0" err="1">
                  <a:solidFill>
                    <a:srgbClr val="000000"/>
                  </a:solidFill>
                  <a:latin typeface="Helvetica" panose="020B0604020202020204" pitchFamily="34" charset="0"/>
                  <a:cs typeface="Helvetica" panose="020B0604020202020204" pitchFamily="34" charset="0"/>
                </a:rPr>
                <a:t>Literacy</a:t>
              </a:r>
              <a:r>
                <a:rPr lang="de-DE" sz="1050" kern="0" dirty="0">
                  <a:solidFill>
                    <a:srgbClr val="000000"/>
                  </a:solidFill>
                  <a:latin typeface="Helvetica" panose="020B0604020202020204" pitchFamily="34" charset="0"/>
                  <a:cs typeface="Helvetica" panose="020B0604020202020204" pitchFamily="34" charset="0"/>
                </a:rPr>
                <a:t> / Consulting Workshops  / Training</a:t>
              </a:r>
            </a:p>
            <a:p>
              <a:pPr defTabSz="685800" fontAlgn="auto">
                <a:spcBef>
                  <a:spcPts val="0"/>
                </a:spcBef>
                <a:spcAft>
                  <a:spcPts val="0"/>
                </a:spcAft>
                <a:defRPr/>
              </a:pPr>
              <a:endParaRPr lang="de-DE" sz="825" kern="0" dirty="0">
                <a:solidFill>
                  <a:srgbClr val="000000"/>
                </a:solidFill>
                <a:latin typeface="Helvetica" panose="020B0604020202020204" pitchFamily="34" charset="0"/>
                <a:cs typeface="Helvetica" panose="020B0604020202020204" pitchFamily="34" charset="0"/>
              </a:endParaRPr>
            </a:p>
          </p:txBody>
        </p:sp>
        <p:sp>
          <p:nvSpPr>
            <p:cNvPr id="44" name="Textfeld 43"/>
            <p:cNvSpPr txBox="1"/>
            <p:nvPr/>
          </p:nvSpPr>
          <p:spPr>
            <a:xfrm>
              <a:off x="7914159" y="2814903"/>
              <a:ext cx="1795955" cy="338555"/>
            </a:xfrm>
            <a:prstGeom prst="rect">
              <a:avLst/>
            </a:prstGeom>
            <a:noFill/>
          </p:spPr>
          <p:txBody>
            <a:bodyPr wrap="square" rtlCol="0">
              <a:spAutoFit/>
            </a:bodyPr>
            <a:lstStyle/>
            <a:p>
              <a:pP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TIB Portal</a:t>
              </a:r>
            </a:p>
          </p:txBody>
        </p:sp>
        <p:sp>
          <p:nvSpPr>
            <p:cNvPr id="45" name="Textfeld 44"/>
            <p:cNvSpPr txBox="1"/>
            <p:nvPr/>
          </p:nvSpPr>
          <p:spPr>
            <a:xfrm>
              <a:off x="8121924" y="3823596"/>
              <a:ext cx="2380276" cy="553997"/>
            </a:xfrm>
            <a:prstGeom prst="rect">
              <a:avLst/>
            </a:prstGeom>
            <a:noFill/>
          </p:spPr>
          <p:txBody>
            <a:bodyPr wrap="square" rtlCol="0">
              <a:spAutoFit/>
            </a:bodyPr>
            <a:lstStyle/>
            <a:p>
              <a:pPr defTabSz="685800" fontAlgn="auto">
                <a:spcBef>
                  <a:spcPts val="0"/>
                </a:spcBef>
                <a:spcAft>
                  <a:spcPts val="0"/>
                </a:spcAft>
                <a:defRPr/>
              </a:pPr>
              <a:r>
                <a:rPr lang="de-DE" sz="1050" kern="0" dirty="0" err="1">
                  <a:solidFill>
                    <a:srgbClr val="000000"/>
                  </a:solidFill>
                  <a:latin typeface="Helvetica" panose="020B0604020202020204" pitchFamily="34" charset="0"/>
                  <a:cs typeface="Helvetica" panose="020B0604020202020204" pitchFamily="34" charset="0"/>
                </a:rPr>
                <a:t>Full</a:t>
              </a:r>
              <a:r>
                <a:rPr lang="de-DE" sz="1050" kern="0" dirty="0">
                  <a:solidFill>
                    <a:srgbClr val="000000"/>
                  </a:solidFill>
                  <a:latin typeface="Helvetica" panose="020B0604020202020204" pitchFamily="34" charset="0"/>
                  <a:cs typeface="Helvetica" panose="020B0604020202020204" pitchFamily="34" charset="0"/>
                </a:rPr>
                <a:t> Text Supply / </a:t>
              </a:r>
              <a:r>
                <a:rPr lang="de-DE" sz="1050" kern="0" dirty="0" err="1">
                  <a:solidFill>
                    <a:srgbClr val="000000"/>
                  </a:solidFill>
                  <a:latin typeface="Helvetica" panose="020B0604020202020204" pitchFamily="34" charset="0"/>
                  <a:cs typeface="Helvetica" panose="020B0604020202020204" pitchFamily="34" charset="0"/>
                </a:rPr>
                <a:t>Licences</a:t>
              </a:r>
              <a:r>
                <a:rPr lang="de-DE" sz="1050" kern="0" dirty="0">
                  <a:solidFill>
                    <a:srgbClr val="000000"/>
                  </a:solidFill>
                  <a:latin typeface="Helvetica" panose="020B0604020202020204" pitchFamily="34" charset="0"/>
                  <a:cs typeface="Helvetica" panose="020B0604020202020204" pitchFamily="34" charset="0"/>
                </a:rPr>
                <a:t> / DEAL</a:t>
              </a:r>
            </a:p>
          </p:txBody>
        </p:sp>
        <p:sp>
          <p:nvSpPr>
            <p:cNvPr id="46" name="Textfeld 45"/>
            <p:cNvSpPr txBox="1"/>
            <p:nvPr/>
          </p:nvSpPr>
          <p:spPr>
            <a:xfrm>
              <a:off x="5516020" y="6085258"/>
              <a:ext cx="1724421" cy="553997"/>
            </a:xfrm>
            <a:prstGeom prst="rect">
              <a:avLst/>
            </a:prstGeom>
            <a:noFill/>
          </p:spPr>
          <p:txBody>
            <a:bodyPr wrap="square" rtlCol="0">
              <a:spAutoFit/>
            </a:bodyPr>
            <a:lstStyle/>
            <a:p>
              <a:pPr algn="ct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Learning </a:t>
              </a:r>
              <a:r>
                <a:rPr lang="de-DE" sz="1050" kern="0" dirty="0" err="1">
                  <a:solidFill>
                    <a:srgbClr val="000000"/>
                  </a:solidFill>
                  <a:latin typeface="Helvetica" panose="020B0604020202020204" pitchFamily="34" charset="0"/>
                  <a:cs typeface="Helvetica" panose="020B0604020202020204" pitchFamily="34" charset="0"/>
                </a:rPr>
                <a:t>and</a:t>
              </a:r>
              <a:r>
                <a:rPr lang="de-DE" sz="1050" kern="0" dirty="0">
                  <a:solidFill>
                    <a:srgbClr val="000000"/>
                  </a:solidFill>
                  <a:latin typeface="Helvetica" panose="020B0604020202020204" pitchFamily="34" charset="0"/>
                  <a:cs typeface="Helvetica" panose="020B0604020202020204" pitchFamily="34" charset="0"/>
                </a:rPr>
                <a:t> </a:t>
              </a:r>
              <a:r>
                <a:rPr lang="de-DE" sz="1050" kern="0" dirty="0" err="1">
                  <a:solidFill>
                    <a:srgbClr val="000000"/>
                  </a:solidFill>
                  <a:latin typeface="Helvetica" panose="020B0604020202020204" pitchFamily="34" charset="0"/>
                  <a:cs typeface="Helvetica" panose="020B0604020202020204" pitchFamily="34" charset="0"/>
                </a:rPr>
                <a:t>working</a:t>
              </a:r>
              <a:r>
                <a:rPr lang="de-DE" sz="1050" kern="0" dirty="0">
                  <a:solidFill>
                    <a:srgbClr val="000000"/>
                  </a:solidFill>
                  <a:latin typeface="Helvetica" panose="020B0604020202020204" pitchFamily="34" charset="0"/>
                  <a:cs typeface="Helvetica" panose="020B0604020202020204" pitchFamily="34" charset="0"/>
                </a:rPr>
                <a:t> </a:t>
              </a:r>
              <a:r>
                <a:rPr lang="de-DE" sz="1050" kern="0" dirty="0" err="1">
                  <a:solidFill>
                    <a:srgbClr val="000000"/>
                  </a:solidFill>
                  <a:latin typeface="Helvetica" panose="020B0604020202020204" pitchFamily="34" charset="0"/>
                  <a:cs typeface="Helvetica" panose="020B0604020202020204" pitchFamily="34" charset="0"/>
                </a:rPr>
                <a:t>space</a:t>
              </a:r>
              <a:endParaRPr lang="de-DE" sz="1050" kern="0" dirty="0">
                <a:solidFill>
                  <a:srgbClr val="000000"/>
                </a:solidFill>
                <a:latin typeface="Helvetica" panose="020B0604020202020204" pitchFamily="34" charset="0"/>
                <a:cs typeface="Helvetica" panose="020B0604020202020204" pitchFamily="34" charset="0"/>
              </a:endParaRPr>
            </a:p>
          </p:txBody>
        </p:sp>
        <p:sp>
          <p:nvSpPr>
            <p:cNvPr id="47" name="Textfeld 46"/>
            <p:cNvSpPr txBox="1"/>
            <p:nvPr/>
          </p:nvSpPr>
          <p:spPr>
            <a:xfrm>
              <a:off x="3949472" y="5930992"/>
              <a:ext cx="1457955" cy="553997"/>
            </a:xfrm>
            <a:prstGeom prst="rect">
              <a:avLst/>
            </a:prstGeom>
            <a:noFill/>
          </p:spPr>
          <p:txBody>
            <a:bodyPr wrap="square" rtlCol="0">
              <a:spAutoFit/>
            </a:bodyPr>
            <a:lstStyle/>
            <a:p>
              <a:pPr algn="ct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Text- /</a:t>
              </a:r>
            </a:p>
            <a:p>
              <a:pPr algn="ct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Data Mining</a:t>
              </a:r>
            </a:p>
          </p:txBody>
        </p:sp>
        <p:sp>
          <p:nvSpPr>
            <p:cNvPr id="48" name="Rechteck 47"/>
            <p:cNvSpPr/>
            <p:nvPr/>
          </p:nvSpPr>
          <p:spPr>
            <a:xfrm>
              <a:off x="2731515" y="5570952"/>
              <a:ext cx="1455955" cy="338555"/>
            </a:xfrm>
            <a:prstGeom prst="rect">
              <a:avLst/>
            </a:prstGeom>
          </p:spPr>
          <p:txBody>
            <a:bodyPr wrap="none">
              <a:spAutoFit/>
            </a:bodyPr>
            <a:lstStyle/>
            <a:p>
              <a:pPr algn="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 </a:t>
              </a:r>
              <a:r>
                <a:rPr lang="de-DE" sz="1050" kern="0" dirty="0" err="1">
                  <a:solidFill>
                    <a:srgbClr val="000000"/>
                  </a:solidFill>
                  <a:latin typeface="Helvetica" panose="020B0604020202020204" pitchFamily="34" charset="0"/>
                  <a:cs typeface="Helvetica" panose="020B0604020202020204" pitchFamily="34" charset="0"/>
                </a:rPr>
                <a:t>NexGenBooks</a:t>
              </a:r>
              <a:endParaRPr lang="de-DE" sz="1050" kern="0" dirty="0">
                <a:solidFill>
                  <a:srgbClr val="000000"/>
                </a:solidFill>
                <a:latin typeface="Helvetica" panose="020B0604020202020204" pitchFamily="34" charset="0"/>
                <a:cs typeface="Helvetica" panose="020B0604020202020204" pitchFamily="34" charset="0"/>
              </a:endParaRPr>
            </a:p>
          </p:txBody>
        </p:sp>
        <p:sp>
          <p:nvSpPr>
            <p:cNvPr id="49" name="Textfeld 48"/>
            <p:cNvSpPr txBox="1"/>
            <p:nvPr/>
          </p:nvSpPr>
          <p:spPr>
            <a:xfrm>
              <a:off x="592113" y="4202800"/>
              <a:ext cx="2819728" cy="553997"/>
            </a:xfrm>
            <a:prstGeom prst="rect">
              <a:avLst/>
            </a:prstGeom>
            <a:noFill/>
          </p:spPr>
          <p:txBody>
            <a:bodyPr wrap="square" rtlCol="0">
              <a:spAutoFit/>
            </a:bodyPr>
            <a:lstStyle/>
            <a:p>
              <a:pPr algn="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Research Data Management / NFDI</a:t>
              </a:r>
            </a:p>
          </p:txBody>
        </p:sp>
        <p:sp>
          <p:nvSpPr>
            <p:cNvPr id="50" name="Textfeld 49"/>
            <p:cNvSpPr txBox="1"/>
            <p:nvPr/>
          </p:nvSpPr>
          <p:spPr>
            <a:xfrm>
              <a:off x="2009215" y="2276024"/>
              <a:ext cx="1761265" cy="338555"/>
            </a:xfrm>
            <a:prstGeom prst="rect">
              <a:avLst/>
            </a:prstGeom>
            <a:noFill/>
          </p:spPr>
          <p:txBody>
            <a:bodyPr wrap="square" rtlCol="0">
              <a:spAutoFit/>
            </a:bodyPr>
            <a:lstStyle/>
            <a:p>
              <a:pPr algn="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Digital </a:t>
              </a:r>
              <a:r>
                <a:rPr lang="de-DE" sz="1050" kern="0" dirty="0" err="1">
                  <a:solidFill>
                    <a:srgbClr val="000000"/>
                  </a:solidFill>
                  <a:latin typeface="Helvetica" panose="020B0604020202020204" pitchFamily="34" charset="0"/>
                  <a:cs typeface="Helvetica" panose="020B0604020202020204" pitchFamily="34" charset="0"/>
                </a:rPr>
                <a:t>Archiving</a:t>
              </a:r>
              <a:endParaRPr lang="de-DE" sz="1050" kern="0" dirty="0">
                <a:solidFill>
                  <a:srgbClr val="000000"/>
                </a:solidFill>
                <a:latin typeface="Helvetica" panose="020B0604020202020204" pitchFamily="34" charset="0"/>
                <a:cs typeface="Helvetica" panose="020B0604020202020204" pitchFamily="34" charset="0"/>
              </a:endParaRPr>
            </a:p>
          </p:txBody>
        </p:sp>
        <p:sp>
          <p:nvSpPr>
            <p:cNvPr id="51" name="Textfeld 50"/>
            <p:cNvSpPr txBox="1"/>
            <p:nvPr/>
          </p:nvSpPr>
          <p:spPr>
            <a:xfrm>
              <a:off x="3754432" y="1250472"/>
              <a:ext cx="1203152" cy="338555"/>
            </a:xfrm>
            <a:prstGeom prst="rect">
              <a:avLst/>
            </a:prstGeom>
            <a:noFill/>
          </p:spPr>
          <p:txBody>
            <a:bodyPr wrap="square" rtlCol="0">
              <a:spAutoFit/>
            </a:bodyPr>
            <a:lstStyle/>
            <a:p>
              <a:pPr algn="r" defTabSz="685800" fontAlgn="auto">
                <a:spcBef>
                  <a:spcPts val="0"/>
                </a:spcBef>
                <a:spcAft>
                  <a:spcPts val="0"/>
                </a:spcAft>
                <a:defRPr/>
              </a:pPr>
              <a:r>
                <a:rPr lang="de-DE" sz="1050" kern="0" dirty="0">
                  <a:solidFill>
                    <a:srgbClr val="000000"/>
                  </a:solidFill>
                  <a:latin typeface="Helvetica" panose="020B0604020202020204" pitchFamily="34" charset="0"/>
                  <a:cs typeface="Helvetica" panose="020B0604020202020204" pitchFamily="34" charset="0"/>
                </a:rPr>
                <a:t>AV Portal</a:t>
              </a:r>
            </a:p>
          </p:txBody>
        </p:sp>
        <p:sp>
          <p:nvSpPr>
            <p:cNvPr id="52" name="Textfeld 51"/>
            <p:cNvSpPr txBox="1"/>
            <p:nvPr/>
          </p:nvSpPr>
          <p:spPr>
            <a:xfrm>
              <a:off x="4630935" y="1961841"/>
              <a:ext cx="2198857" cy="615553"/>
            </a:xfrm>
            <a:prstGeom prst="rect">
              <a:avLst/>
            </a:prstGeom>
            <a:noFill/>
          </p:spPr>
          <p:txBody>
            <a:bodyPr wrap="square" rtlCol="0">
              <a:spAutoFit/>
            </a:bodyPr>
            <a:lstStyle/>
            <a:p>
              <a:pPr algn="ctr" defTabSz="685800" fontAlgn="auto">
                <a:spcBef>
                  <a:spcPts val="0"/>
                </a:spcBef>
                <a:spcAft>
                  <a:spcPts val="0"/>
                </a:spcAft>
                <a:defRPr/>
              </a:pPr>
              <a:r>
                <a:rPr lang="de-DE" sz="1200" b="1" kern="0" dirty="0" err="1">
                  <a:solidFill>
                    <a:schemeClr val="accent1"/>
                  </a:solidFill>
                  <a:latin typeface="Helvetica" panose="020B0604020202020204" pitchFamily="34" charset="0"/>
                  <a:cs typeface="Helvetica" panose="020B0604020202020204" pitchFamily="34" charset="0"/>
                </a:rPr>
                <a:t>Finding</a:t>
              </a:r>
              <a:r>
                <a:rPr lang="de-DE" sz="1200" b="1" kern="0" dirty="0">
                  <a:solidFill>
                    <a:schemeClr val="accent1"/>
                  </a:solidFill>
                  <a:latin typeface="Helvetica" panose="020B0604020202020204" pitchFamily="34" charset="0"/>
                  <a:cs typeface="Helvetica" panose="020B0604020202020204" pitchFamily="34" charset="0"/>
                </a:rPr>
                <a:t> Topic /</a:t>
              </a:r>
            </a:p>
            <a:p>
              <a:pPr algn="ctr" defTabSz="685800" fontAlgn="auto">
                <a:spcBef>
                  <a:spcPts val="0"/>
                </a:spcBef>
                <a:spcAft>
                  <a:spcPts val="0"/>
                </a:spcAft>
                <a:defRPr/>
              </a:pPr>
              <a:r>
                <a:rPr lang="de-DE" sz="1200" b="1" kern="0" dirty="0">
                  <a:solidFill>
                    <a:schemeClr val="accent1"/>
                  </a:solidFill>
                  <a:latin typeface="Helvetica" panose="020B0604020202020204" pitchFamily="34" charset="0"/>
                  <a:cs typeface="Helvetica" panose="020B0604020202020204" pitchFamily="34" charset="0"/>
                </a:rPr>
                <a:t>Topic </a:t>
              </a:r>
              <a:r>
                <a:rPr lang="de-DE" sz="1200" b="1" kern="0" dirty="0" err="1">
                  <a:solidFill>
                    <a:schemeClr val="accent1"/>
                  </a:solidFill>
                  <a:latin typeface="Helvetica" panose="020B0604020202020204" pitchFamily="34" charset="0"/>
                  <a:cs typeface="Helvetica" panose="020B0604020202020204" pitchFamily="34" charset="0"/>
                </a:rPr>
                <a:t>Assingnment</a:t>
              </a:r>
              <a:endParaRPr lang="de-DE" sz="1200" b="1" kern="0" dirty="0">
                <a:solidFill>
                  <a:schemeClr val="accent1"/>
                </a:solidFill>
                <a:latin typeface="Helvetica" panose="020B0604020202020204" pitchFamily="34" charset="0"/>
                <a:cs typeface="Helvetica" panose="020B0604020202020204" pitchFamily="34" charset="0"/>
              </a:endParaRPr>
            </a:p>
          </p:txBody>
        </p:sp>
        <p:sp>
          <p:nvSpPr>
            <p:cNvPr id="53" name="Textfeld 52"/>
            <p:cNvSpPr txBox="1"/>
            <p:nvPr/>
          </p:nvSpPr>
          <p:spPr>
            <a:xfrm>
              <a:off x="3727007" y="2762640"/>
              <a:ext cx="1374593" cy="615553"/>
            </a:xfrm>
            <a:prstGeom prst="rect">
              <a:avLst/>
            </a:prstGeom>
            <a:noFill/>
          </p:spPr>
          <p:txBody>
            <a:bodyPr wrap="square" rtlCol="0">
              <a:spAutoFit/>
            </a:bodyPr>
            <a:lstStyle/>
            <a:p>
              <a:pPr algn="ctr" defTabSz="685800" fontAlgn="auto">
                <a:spcBef>
                  <a:spcPts val="0"/>
                </a:spcBef>
                <a:spcAft>
                  <a:spcPts val="0"/>
                </a:spcAft>
                <a:defRPr/>
              </a:pPr>
              <a:r>
                <a:rPr lang="de-DE" sz="1200" b="1" kern="0" dirty="0">
                  <a:solidFill>
                    <a:schemeClr val="accent1"/>
                  </a:solidFill>
                  <a:latin typeface="Helvetica" panose="020B0604020202020204" pitchFamily="34" charset="0"/>
                  <a:cs typeface="Helvetica" panose="020B0604020202020204" pitchFamily="34" charset="0"/>
                </a:rPr>
                <a:t>Distribution</a:t>
              </a:r>
              <a:endParaRPr lang="de-DE" sz="1050" b="1" kern="0" dirty="0">
                <a:solidFill>
                  <a:schemeClr val="accent1"/>
                </a:solidFill>
                <a:latin typeface="Helvetica" panose="020B0604020202020204" pitchFamily="34" charset="0"/>
                <a:cs typeface="Helvetica" panose="020B0604020202020204" pitchFamily="34" charset="0"/>
              </a:endParaRPr>
            </a:p>
          </p:txBody>
        </p:sp>
        <p:sp>
          <p:nvSpPr>
            <p:cNvPr id="54" name="Textfeld 53"/>
            <p:cNvSpPr txBox="1"/>
            <p:nvPr/>
          </p:nvSpPr>
          <p:spPr>
            <a:xfrm>
              <a:off x="4165496" y="4778864"/>
              <a:ext cx="1488355" cy="615553"/>
            </a:xfrm>
            <a:prstGeom prst="rect">
              <a:avLst/>
            </a:prstGeom>
            <a:noFill/>
          </p:spPr>
          <p:txBody>
            <a:bodyPr wrap="square" rtlCol="0">
              <a:spAutoFit/>
            </a:bodyPr>
            <a:lstStyle/>
            <a:p>
              <a:pPr algn="ctr" defTabSz="685800" fontAlgn="auto">
                <a:spcBef>
                  <a:spcPts val="0"/>
                </a:spcBef>
                <a:spcAft>
                  <a:spcPts val="0"/>
                </a:spcAft>
                <a:defRPr/>
              </a:pPr>
              <a:r>
                <a:rPr lang="de-DE" sz="1200" b="1" kern="0" dirty="0">
                  <a:solidFill>
                    <a:schemeClr val="accent1"/>
                  </a:solidFill>
                  <a:latin typeface="Helvetica" panose="020B0604020202020204" pitchFamily="34" charset="0"/>
                  <a:cs typeface="Helvetica" panose="020B0604020202020204" pitchFamily="34" charset="0"/>
                </a:rPr>
                <a:t>Text </a:t>
              </a:r>
              <a:r>
                <a:rPr lang="de-DE" sz="1200" b="1" kern="0" dirty="0" err="1">
                  <a:solidFill>
                    <a:schemeClr val="accent1"/>
                  </a:solidFill>
                  <a:latin typeface="Helvetica" panose="020B0604020202020204" pitchFamily="34" charset="0"/>
                  <a:cs typeface="Helvetica" panose="020B0604020202020204" pitchFamily="34" charset="0"/>
                </a:rPr>
                <a:t>Production</a:t>
              </a:r>
              <a:endParaRPr lang="de-DE" sz="1200" b="1" kern="0" dirty="0">
                <a:solidFill>
                  <a:schemeClr val="accent1"/>
                </a:solidFill>
                <a:latin typeface="Helvetica" panose="020B0604020202020204" pitchFamily="34" charset="0"/>
                <a:cs typeface="Helvetica" panose="020B0604020202020204" pitchFamily="34" charset="0"/>
              </a:endParaRPr>
            </a:p>
          </p:txBody>
        </p:sp>
        <p:sp>
          <p:nvSpPr>
            <p:cNvPr id="55" name="Textfeld 54"/>
            <p:cNvSpPr txBox="1"/>
            <p:nvPr/>
          </p:nvSpPr>
          <p:spPr>
            <a:xfrm>
              <a:off x="5749672" y="4778864"/>
              <a:ext cx="1374593" cy="615553"/>
            </a:xfrm>
            <a:prstGeom prst="rect">
              <a:avLst/>
            </a:prstGeom>
            <a:noFill/>
          </p:spPr>
          <p:txBody>
            <a:bodyPr wrap="square" rtlCol="0">
              <a:spAutoFit/>
            </a:bodyPr>
            <a:lstStyle/>
            <a:p>
              <a:pPr algn="ctr" defTabSz="685800" fontAlgn="auto">
                <a:spcBef>
                  <a:spcPts val="0"/>
                </a:spcBef>
                <a:spcAft>
                  <a:spcPts val="0"/>
                </a:spcAft>
                <a:defRPr/>
              </a:pPr>
              <a:r>
                <a:rPr lang="de-DE" sz="1200" b="1" kern="0" dirty="0">
                  <a:solidFill>
                    <a:schemeClr val="accent1"/>
                  </a:solidFill>
                  <a:latin typeface="Helvetica" panose="020B0604020202020204" pitchFamily="34" charset="0"/>
                  <a:cs typeface="Helvetica" panose="020B0604020202020204" pitchFamily="34" charset="0"/>
                </a:rPr>
                <a:t>Information Processing</a:t>
              </a:r>
            </a:p>
          </p:txBody>
        </p:sp>
        <p:sp>
          <p:nvSpPr>
            <p:cNvPr id="56" name="Textfeld 55"/>
            <p:cNvSpPr txBox="1"/>
            <p:nvPr/>
          </p:nvSpPr>
          <p:spPr>
            <a:xfrm>
              <a:off x="4837947" y="3371803"/>
              <a:ext cx="1704187" cy="861775"/>
            </a:xfrm>
            <a:prstGeom prst="rect">
              <a:avLst/>
            </a:prstGeom>
            <a:noFill/>
          </p:spPr>
          <p:txBody>
            <a:bodyPr wrap="square" rtlCol="0">
              <a:spAutoFit/>
            </a:bodyPr>
            <a:lstStyle/>
            <a:p>
              <a:pPr algn="ctr" defTabSz="685800" fontAlgn="auto">
                <a:spcBef>
                  <a:spcPts val="0"/>
                </a:spcBef>
                <a:spcAft>
                  <a:spcPts val="0"/>
                </a:spcAft>
                <a:defRPr/>
              </a:pPr>
              <a:r>
                <a:rPr lang="de-DE" b="1" kern="0" dirty="0">
                  <a:solidFill>
                    <a:srgbClr val="FFFFFF"/>
                  </a:solidFill>
                  <a:latin typeface="Helvetica" panose="020B0604020202020204" pitchFamily="34" charset="0"/>
                  <a:cs typeface="Helvetica" panose="020B0604020202020204" pitchFamily="34" charset="0"/>
                </a:rPr>
                <a:t>Scientific Work</a:t>
              </a:r>
            </a:p>
          </p:txBody>
        </p:sp>
        <p:sp>
          <p:nvSpPr>
            <p:cNvPr id="57" name="Textfeld 56"/>
            <p:cNvSpPr txBox="1"/>
            <p:nvPr/>
          </p:nvSpPr>
          <p:spPr>
            <a:xfrm>
              <a:off x="7261840" y="1682520"/>
              <a:ext cx="3257076" cy="338555"/>
            </a:xfrm>
            <a:prstGeom prst="rect">
              <a:avLst/>
            </a:prstGeom>
            <a:noFill/>
          </p:spPr>
          <p:txBody>
            <a:bodyPr wrap="square" rtlCol="0">
              <a:spAutoFit/>
            </a:bodyPr>
            <a:lstStyle/>
            <a:p>
              <a:pPr defTabSz="685800" fontAlgn="auto">
                <a:spcBef>
                  <a:spcPts val="0"/>
                </a:spcBef>
                <a:spcAft>
                  <a:spcPts val="0"/>
                </a:spcAft>
                <a:defRPr/>
              </a:pPr>
              <a:r>
                <a:rPr lang="de-DE" sz="1050" kern="0" dirty="0" err="1">
                  <a:solidFill>
                    <a:srgbClr val="000000"/>
                  </a:solidFill>
                  <a:latin typeface="Helvetica" panose="020B0604020202020204" pitchFamily="34" charset="0"/>
                  <a:cs typeface="Helvetica" panose="020B0604020202020204" pitchFamily="34" charset="0"/>
                </a:rPr>
                <a:t>Subject</a:t>
              </a:r>
              <a:r>
                <a:rPr lang="de-DE" sz="1050" kern="0" dirty="0">
                  <a:solidFill>
                    <a:srgbClr val="000000"/>
                  </a:solidFill>
                  <a:latin typeface="Helvetica" panose="020B0604020202020204" pitchFamily="34" charset="0"/>
                  <a:cs typeface="Helvetica" panose="020B0604020202020204" pitchFamily="34" charset="0"/>
                </a:rPr>
                <a:t> Information Services – FIDs </a:t>
              </a:r>
              <a:endParaRPr lang="de-DE" sz="1200" kern="0" dirty="0">
                <a:solidFill>
                  <a:srgbClr val="000000"/>
                </a:solidFill>
                <a:latin typeface="Helvetica" panose="020B0604020202020204" pitchFamily="34" charset="0"/>
                <a:cs typeface="Helvetica" panose="020B0604020202020204" pitchFamily="34" charset="0"/>
              </a:endParaRPr>
            </a:p>
          </p:txBody>
        </p:sp>
        <p:sp>
          <p:nvSpPr>
            <p:cNvPr id="58" name="Textfeld 57"/>
            <p:cNvSpPr txBox="1"/>
            <p:nvPr/>
          </p:nvSpPr>
          <p:spPr>
            <a:xfrm>
              <a:off x="6181720" y="2546616"/>
              <a:ext cx="1604169" cy="615553"/>
            </a:xfrm>
            <a:prstGeom prst="rect">
              <a:avLst/>
            </a:prstGeom>
            <a:noFill/>
          </p:spPr>
          <p:txBody>
            <a:bodyPr wrap="square" rtlCol="0">
              <a:spAutoFit/>
            </a:bodyPr>
            <a:lstStyle/>
            <a:p>
              <a:pPr algn="ctr" defTabSz="685800" fontAlgn="auto">
                <a:spcBef>
                  <a:spcPts val="0"/>
                </a:spcBef>
                <a:spcAft>
                  <a:spcPts val="0"/>
                </a:spcAft>
                <a:defRPr/>
              </a:pPr>
              <a:r>
                <a:rPr lang="de-DE" sz="1200" b="1" kern="0" dirty="0">
                  <a:solidFill>
                    <a:schemeClr val="accent1"/>
                  </a:solidFill>
                  <a:latin typeface="Helvetica" panose="020B0604020202020204" pitchFamily="34" charset="0"/>
                  <a:cs typeface="Helvetica" panose="020B0604020202020204" pitchFamily="34" charset="0"/>
                </a:rPr>
                <a:t>Information</a:t>
              </a:r>
            </a:p>
            <a:p>
              <a:pPr algn="ctr" defTabSz="685800" fontAlgn="auto">
                <a:spcBef>
                  <a:spcPts val="0"/>
                </a:spcBef>
                <a:spcAft>
                  <a:spcPts val="0"/>
                </a:spcAft>
                <a:defRPr/>
              </a:pPr>
              <a:r>
                <a:rPr lang="de-DE" sz="1200" b="1" kern="0" dirty="0" err="1">
                  <a:solidFill>
                    <a:schemeClr val="accent1"/>
                  </a:solidFill>
                  <a:latin typeface="Helvetica" panose="020B0604020202020204" pitchFamily="34" charset="0"/>
                  <a:cs typeface="Helvetica" panose="020B0604020202020204" pitchFamily="34" charset="0"/>
                </a:rPr>
                <a:t>Procurement</a:t>
              </a:r>
              <a:endParaRPr lang="de-DE" sz="1200" b="1" kern="0" dirty="0">
                <a:solidFill>
                  <a:schemeClr val="accent1"/>
                </a:solidFill>
                <a:latin typeface="Helvetica" panose="020B0604020202020204" pitchFamily="34" charset="0"/>
                <a:cs typeface="Helvetica" panose="020B0604020202020204" pitchFamily="34" charset="0"/>
              </a:endParaRPr>
            </a:p>
          </p:txBody>
        </p:sp>
      </p:grpSp>
      <p:sp>
        <p:nvSpPr>
          <p:cNvPr id="59" name="Ellipse 58"/>
          <p:cNvSpPr/>
          <p:nvPr/>
        </p:nvSpPr>
        <p:spPr>
          <a:xfrm>
            <a:off x="2836569" y="2026955"/>
            <a:ext cx="3311683" cy="3293834"/>
          </a:xfrm>
          <a:prstGeom prst="ellipse">
            <a:avLst/>
          </a:prstGeom>
          <a:noFill/>
          <a:ln w="28575" cap="flat" cmpd="sng" algn="ctr">
            <a:solidFill>
              <a:srgbClr val="478485"/>
            </a:solidFill>
            <a:prstDash val="solid"/>
            <a:miter lim="800000"/>
          </a:ln>
          <a:effectLst/>
        </p:spPr>
        <p:txBody>
          <a:bodyPr rtlCol="0" anchor="ctr"/>
          <a:lstStyle/>
          <a:p>
            <a:pPr algn="ctr" defTabSz="685800" fontAlgn="auto">
              <a:spcBef>
                <a:spcPts val="0"/>
              </a:spcBef>
              <a:spcAft>
                <a:spcPts val="0"/>
              </a:spcAft>
              <a:defRPr/>
            </a:pPr>
            <a:endParaRPr lang="de-DE" sz="1350" kern="0">
              <a:solidFill>
                <a:srgbClr val="FFFFFF"/>
              </a:solidFill>
              <a:latin typeface="Calibri" panose="020F0502020204030204"/>
              <a:cs typeface="+mn-cs"/>
            </a:endParaRPr>
          </a:p>
        </p:txBody>
      </p:sp>
      <p:sp>
        <p:nvSpPr>
          <p:cNvPr id="5" name="Flussdiagramm: Verbinder 4"/>
          <p:cNvSpPr/>
          <p:nvPr/>
        </p:nvSpPr>
        <p:spPr>
          <a:xfrm>
            <a:off x="3361026" y="2379609"/>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61" name="Flussdiagramm: Verbinder 60"/>
          <p:cNvSpPr/>
          <p:nvPr/>
        </p:nvSpPr>
        <p:spPr>
          <a:xfrm>
            <a:off x="3779510" y="2119472"/>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62" name="Flussdiagramm: Verbinder 61"/>
          <p:cNvSpPr/>
          <p:nvPr/>
        </p:nvSpPr>
        <p:spPr>
          <a:xfrm>
            <a:off x="3078925" y="2705812"/>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63" name="Flussdiagramm: Verbinder 62"/>
          <p:cNvSpPr/>
          <p:nvPr/>
        </p:nvSpPr>
        <p:spPr>
          <a:xfrm>
            <a:off x="4413600" y="1981348"/>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64" name="Flussdiagramm: Verbinder 63"/>
          <p:cNvSpPr/>
          <p:nvPr/>
        </p:nvSpPr>
        <p:spPr>
          <a:xfrm>
            <a:off x="5018154" y="2088957"/>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65" name="Flussdiagramm: Verbinder 64"/>
          <p:cNvSpPr/>
          <p:nvPr/>
        </p:nvSpPr>
        <p:spPr>
          <a:xfrm>
            <a:off x="5428514" y="2289478"/>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66" name="Flussdiagramm: Verbinder 65"/>
          <p:cNvSpPr/>
          <p:nvPr/>
        </p:nvSpPr>
        <p:spPr>
          <a:xfrm>
            <a:off x="2856307" y="3162346"/>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67" name="Flussdiagramm: Verbinder 66"/>
          <p:cNvSpPr/>
          <p:nvPr/>
        </p:nvSpPr>
        <p:spPr>
          <a:xfrm>
            <a:off x="2777429" y="3577850"/>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68" name="Flussdiagramm: Verbinder 67"/>
          <p:cNvSpPr/>
          <p:nvPr/>
        </p:nvSpPr>
        <p:spPr>
          <a:xfrm>
            <a:off x="2864282" y="4094445"/>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69" name="Flussdiagramm: Verbinder 68"/>
          <p:cNvSpPr/>
          <p:nvPr/>
        </p:nvSpPr>
        <p:spPr>
          <a:xfrm>
            <a:off x="3078925" y="4582805"/>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70" name="Flussdiagramm: Verbinder 69"/>
          <p:cNvSpPr/>
          <p:nvPr/>
        </p:nvSpPr>
        <p:spPr>
          <a:xfrm>
            <a:off x="3809242" y="5137048"/>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71" name="Flussdiagramm: Verbinder 70"/>
          <p:cNvSpPr/>
          <p:nvPr/>
        </p:nvSpPr>
        <p:spPr>
          <a:xfrm>
            <a:off x="3362138" y="4879570"/>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72" name="Flussdiagramm: Verbinder 71"/>
          <p:cNvSpPr/>
          <p:nvPr/>
        </p:nvSpPr>
        <p:spPr>
          <a:xfrm>
            <a:off x="5245880" y="5083042"/>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73" name="Flussdiagramm: Verbinder 72"/>
          <p:cNvSpPr/>
          <p:nvPr/>
        </p:nvSpPr>
        <p:spPr>
          <a:xfrm>
            <a:off x="4492859" y="5254487"/>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74" name="Flussdiagramm: Verbinder 73"/>
          <p:cNvSpPr/>
          <p:nvPr/>
        </p:nvSpPr>
        <p:spPr>
          <a:xfrm>
            <a:off x="5943659" y="4338845"/>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75" name="Flussdiagramm: Verbinder 74"/>
          <p:cNvSpPr/>
          <p:nvPr/>
        </p:nvSpPr>
        <p:spPr>
          <a:xfrm>
            <a:off x="5696397" y="4717739"/>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76" name="Flussdiagramm: Verbinder 75"/>
          <p:cNvSpPr/>
          <p:nvPr/>
        </p:nvSpPr>
        <p:spPr>
          <a:xfrm>
            <a:off x="6083371" y="3879935"/>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77" name="Flussdiagramm: Verbinder 76"/>
          <p:cNvSpPr/>
          <p:nvPr/>
        </p:nvSpPr>
        <p:spPr>
          <a:xfrm>
            <a:off x="6019194" y="3077393"/>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78" name="Flussdiagramm: Verbinder 77"/>
          <p:cNvSpPr/>
          <p:nvPr/>
        </p:nvSpPr>
        <p:spPr>
          <a:xfrm>
            <a:off x="5740033" y="2630162"/>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79" name="Flussdiagramm: Verbinder 78"/>
          <p:cNvSpPr/>
          <p:nvPr/>
        </p:nvSpPr>
        <p:spPr>
          <a:xfrm>
            <a:off x="6095231" y="3455756"/>
            <a:ext cx="109379" cy="108012"/>
          </a:xfrm>
          <a:prstGeom prst="flowChartConnector">
            <a:avLst/>
          </a:prstGeom>
          <a:solidFill>
            <a:srgbClr val="3C6F70"/>
          </a:solidFill>
          <a:ln>
            <a:solidFill>
              <a:srgbClr val="478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err="1" smtClean="0"/>
          </a:p>
        </p:txBody>
      </p:sp>
      <p:sp>
        <p:nvSpPr>
          <p:cNvPr id="82" name="Titel 1"/>
          <p:cNvSpPr txBox="1">
            <a:spLocks/>
          </p:cNvSpPr>
          <p:nvPr/>
        </p:nvSpPr>
        <p:spPr bwMode="auto">
          <a:xfrm>
            <a:off x="683568" y="548680"/>
            <a:ext cx="6048672"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de-DE" kern="0" smtClean="0"/>
              <a:t>TIB &amp; Scientific Work</a:t>
            </a:r>
            <a:endParaRPr lang="de-DE" kern="0" dirty="0"/>
          </a:p>
        </p:txBody>
      </p:sp>
    </p:spTree>
    <p:extLst>
      <p:ext uri="{BB962C8B-B14F-4D97-AF65-F5344CB8AC3E}">
        <p14:creationId xmlns:p14="http://schemas.microsoft.com/office/powerpoint/2010/main" val="2981363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70;p7"/>
          <p:cNvPicPr preferRelativeResize="0"/>
          <p:nvPr/>
        </p:nvPicPr>
        <p:blipFill rotWithShape="1">
          <a:blip r:embed="rId2">
            <a:alphaModFix/>
          </a:blip>
          <a:srcRect/>
          <a:stretch/>
        </p:blipFill>
        <p:spPr>
          <a:xfrm>
            <a:off x="3707904" y="380501"/>
            <a:ext cx="1404156" cy="769743"/>
          </a:xfrm>
          <a:prstGeom prst="rect">
            <a:avLst/>
          </a:prstGeom>
          <a:noFill/>
          <a:ln>
            <a:noFill/>
          </a:ln>
        </p:spPr>
      </p:pic>
      <p:sp>
        <p:nvSpPr>
          <p:cNvPr id="2" name="Titel 1"/>
          <p:cNvSpPr>
            <a:spLocks noGrp="1"/>
          </p:cNvSpPr>
          <p:nvPr>
            <p:ph type="title"/>
          </p:nvPr>
        </p:nvSpPr>
        <p:spPr>
          <a:xfrm>
            <a:off x="683568" y="548680"/>
            <a:ext cx="6048672" cy="433387"/>
          </a:xfrm>
        </p:spPr>
        <p:txBody>
          <a:bodyPr/>
          <a:lstStyle/>
          <a:p>
            <a:r>
              <a:rPr lang="de-DE" dirty="0" smtClean="0"/>
              <a:t>Projects </a:t>
            </a:r>
            <a:r>
              <a:rPr lang="de-DE" dirty="0" err="1" smtClean="0"/>
              <a:t>with</a:t>
            </a:r>
            <a:r>
              <a:rPr lang="de-DE" dirty="0" smtClean="0"/>
              <a:t> Ukraine</a:t>
            </a:r>
            <a:endParaRPr lang="de-DE" dirty="0"/>
          </a:p>
        </p:txBody>
      </p:sp>
      <p:pic>
        <p:nvPicPr>
          <p:cNvPr id="7" name="Picture 7" descr="\\tib.tibub.de\DFS0\Home\PetriN\Documents\THEMEN\Fotos - Bilder - Logos\Logo_E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3696858"/>
            <a:ext cx="1007604" cy="667985"/>
          </a:xfrm>
          <a:prstGeom prst="rect">
            <a:avLst/>
          </a:prstGeom>
          <a:noFill/>
          <a:extLst>
            <a:ext uri="{909E8E84-426E-40DD-AFC4-6F175D3DCCD1}">
              <a14:hiddenFill xmlns:a14="http://schemas.microsoft.com/office/drawing/2010/main">
                <a:solidFill>
                  <a:srgbClr val="FFFFFF"/>
                </a:solidFill>
              </a14:hiddenFill>
            </a:ext>
          </a:extLst>
        </p:spPr>
      </p:pic>
      <p:sp>
        <p:nvSpPr>
          <p:cNvPr id="10" name="Inhaltsplatzhalter 2"/>
          <p:cNvSpPr>
            <a:spLocks noGrp="1"/>
          </p:cNvSpPr>
          <p:nvPr>
            <p:ph idx="1"/>
          </p:nvPr>
        </p:nvSpPr>
        <p:spPr>
          <a:xfrm>
            <a:off x="683568" y="1318423"/>
            <a:ext cx="7992888" cy="5422945"/>
          </a:xfrm>
        </p:spPr>
        <p:txBody>
          <a:bodyPr/>
          <a:lstStyle/>
          <a:p>
            <a:pPr>
              <a:lnSpc>
                <a:spcPct val="120000"/>
              </a:lnSpc>
              <a:tabLst>
                <a:tab pos="266700" algn="l"/>
              </a:tabLst>
            </a:pPr>
            <a:r>
              <a:rPr lang="de-DE" altLang="de-DE" dirty="0" err="1" smtClean="0">
                <a:sym typeface="Wingdings" pitchFamily="2" charset="2"/>
              </a:rPr>
              <a:t>Ukrainian</a:t>
            </a:r>
            <a:r>
              <a:rPr lang="de-DE" altLang="de-DE" dirty="0" smtClean="0">
                <a:sym typeface="Wingdings" pitchFamily="2" charset="2"/>
              </a:rPr>
              <a:t>-German Workshop 3-5 </a:t>
            </a:r>
            <a:r>
              <a:rPr lang="de-DE" altLang="de-DE" dirty="0" err="1" smtClean="0">
                <a:sym typeface="Wingdings" pitchFamily="2" charset="2"/>
              </a:rPr>
              <a:t>July</a:t>
            </a:r>
            <a:r>
              <a:rPr lang="de-DE" altLang="de-DE" dirty="0" smtClean="0">
                <a:sym typeface="Wingdings" pitchFamily="2" charset="2"/>
              </a:rPr>
              <a:t> 2023  </a:t>
            </a:r>
            <a:r>
              <a:rPr lang="de-DE" altLang="de-DE" dirty="0" err="1" smtClean="0">
                <a:sym typeface="Wingdings" pitchFamily="2" charset="2"/>
              </a:rPr>
              <a:t>joint</a:t>
            </a:r>
            <a:r>
              <a:rPr lang="de-DE" altLang="de-DE" dirty="0" smtClean="0">
                <a:sym typeface="Wingdings" pitchFamily="2" charset="2"/>
              </a:rPr>
              <a:t> r</a:t>
            </a:r>
            <a:r>
              <a:rPr lang="en-US" altLang="de-DE" dirty="0" err="1" smtClean="0">
                <a:sym typeface="Wingdings" pitchFamily="2" charset="2"/>
              </a:rPr>
              <a:t>esearch</a:t>
            </a:r>
            <a:r>
              <a:rPr lang="en-US" altLang="de-DE" dirty="0" smtClean="0">
                <a:sym typeface="Wingdings" pitchFamily="2" charset="2"/>
              </a:rPr>
              <a:t> topics</a:t>
            </a:r>
          </a:p>
          <a:p>
            <a:pPr>
              <a:lnSpc>
                <a:spcPct val="120000"/>
              </a:lnSpc>
              <a:tabLst>
                <a:tab pos="266700" algn="l"/>
              </a:tabLst>
            </a:pPr>
            <a:endParaRPr lang="en-US" altLang="de-DE" sz="450" b="0" dirty="0">
              <a:sym typeface="Wingdings" pitchFamily="2" charset="2"/>
            </a:endParaRPr>
          </a:p>
          <a:p>
            <a:pPr marL="214313" indent="-214313">
              <a:lnSpc>
                <a:spcPct val="120000"/>
              </a:lnSpc>
              <a:buFont typeface="Wingdings" panose="05000000000000000000" pitchFamily="2" charset="2"/>
              <a:buChar char="§"/>
              <a:tabLst>
                <a:tab pos="266700" algn="l"/>
              </a:tabLst>
            </a:pPr>
            <a:r>
              <a:rPr lang="en-US" altLang="de-DE" sz="1600" b="0" dirty="0">
                <a:sym typeface="Wingdings" pitchFamily="2" charset="2"/>
              </a:rPr>
              <a:t>Possible Funding </a:t>
            </a:r>
            <a:r>
              <a:rPr lang="en-US" altLang="de-DE" sz="1600" b="0" dirty="0" smtClean="0">
                <a:sym typeface="Wingdings" pitchFamily="2" charset="2"/>
              </a:rPr>
              <a:t>Programs </a:t>
            </a:r>
            <a:r>
              <a:rPr lang="en-US" altLang="de-DE" sz="1600" b="0" dirty="0">
                <a:sym typeface="Wingdings" pitchFamily="2" charset="2"/>
              </a:rPr>
              <a:t>(such as DFG – German National Research Foundation)</a:t>
            </a:r>
          </a:p>
          <a:p>
            <a:pPr marL="214313" indent="-214313">
              <a:lnSpc>
                <a:spcPct val="120000"/>
              </a:lnSpc>
              <a:buFont typeface="Wingdings" panose="05000000000000000000" pitchFamily="2" charset="2"/>
              <a:buChar char="§"/>
              <a:tabLst>
                <a:tab pos="266700" algn="l"/>
              </a:tabLst>
            </a:pPr>
            <a:r>
              <a:rPr lang="en-US" altLang="de-DE" sz="1600" b="0" dirty="0">
                <a:sym typeface="Wingdings" pitchFamily="2" charset="2"/>
              </a:rPr>
              <a:t>C</a:t>
            </a:r>
            <a:r>
              <a:rPr lang="de-DE" altLang="de-DE" sz="1600" b="0" dirty="0" err="1">
                <a:sym typeface="Wingdings" pitchFamily="2" charset="2"/>
              </a:rPr>
              <a:t>onferences</a:t>
            </a:r>
            <a:r>
              <a:rPr lang="de-DE" altLang="de-DE" sz="1600" b="0" dirty="0">
                <a:sym typeface="Wingdings" pitchFamily="2" charset="2"/>
              </a:rPr>
              <a:t> (on Computer Science &amp; Information Technologies, Data </a:t>
            </a:r>
            <a:r>
              <a:rPr lang="de-DE" altLang="de-DE" sz="1600" b="0" dirty="0" err="1">
                <a:sym typeface="Wingdings" pitchFamily="2" charset="2"/>
              </a:rPr>
              <a:t>Driven</a:t>
            </a:r>
            <a:r>
              <a:rPr lang="de-DE" altLang="de-DE" sz="1600" b="0" dirty="0">
                <a:sym typeface="Wingdings" pitchFamily="2" charset="2"/>
              </a:rPr>
              <a:t> </a:t>
            </a:r>
            <a:r>
              <a:rPr lang="de-DE" altLang="de-DE" sz="1600" b="0" dirty="0" err="1">
                <a:sym typeface="Wingdings" pitchFamily="2" charset="2"/>
              </a:rPr>
              <a:t>Medicine</a:t>
            </a:r>
            <a:r>
              <a:rPr lang="de-DE" altLang="de-DE" sz="1600" b="0" dirty="0">
                <a:sym typeface="Wingdings" pitchFamily="2" charset="2"/>
              </a:rPr>
              <a:t>, Modern </a:t>
            </a:r>
            <a:r>
              <a:rPr lang="de-DE" altLang="de-DE" sz="1600" b="0" dirty="0" err="1">
                <a:sym typeface="Wingdings" pitchFamily="2" charset="2"/>
              </a:rPr>
              <a:t>Machine</a:t>
            </a:r>
            <a:r>
              <a:rPr lang="de-DE" altLang="de-DE" sz="1600" b="0" dirty="0">
                <a:sym typeface="Wingdings" pitchFamily="2" charset="2"/>
              </a:rPr>
              <a:t> Learning Technology &amp; Data Science, </a:t>
            </a:r>
            <a:r>
              <a:rPr lang="de-DE" altLang="de-DE" sz="1600" b="0" dirty="0" err="1">
                <a:sym typeface="Wingdings" pitchFamily="2" charset="2"/>
              </a:rPr>
              <a:t>Computational</a:t>
            </a:r>
            <a:r>
              <a:rPr lang="de-DE" altLang="de-DE" sz="1600" b="0" dirty="0">
                <a:sym typeface="Wingdings" pitchFamily="2" charset="2"/>
              </a:rPr>
              <a:t> </a:t>
            </a:r>
            <a:r>
              <a:rPr lang="de-DE" altLang="de-DE" sz="1600" b="0" dirty="0" err="1">
                <a:sym typeface="Wingdings" pitchFamily="2" charset="2"/>
              </a:rPr>
              <a:t>Linguistics</a:t>
            </a:r>
            <a:r>
              <a:rPr lang="de-DE" altLang="de-DE" sz="1600" b="0" dirty="0">
                <a:sym typeface="Wingdings" pitchFamily="2" charset="2"/>
              </a:rPr>
              <a:t> </a:t>
            </a:r>
            <a:r>
              <a:rPr lang="de-DE" altLang="de-DE" sz="1600" b="0" dirty="0" err="1">
                <a:sym typeface="Wingdings" pitchFamily="2" charset="2"/>
              </a:rPr>
              <a:t>and</a:t>
            </a:r>
            <a:r>
              <a:rPr lang="de-DE" altLang="de-DE" sz="1600" b="0" dirty="0">
                <a:sym typeface="Wingdings" pitchFamily="2" charset="2"/>
              </a:rPr>
              <a:t> Intelligent Systems,…)</a:t>
            </a:r>
          </a:p>
          <a:p>
            <a:pPr marL="214313" indent="-214313">
              <a:lnSpc>
                <a:spcPct val="120000"/>
              </a:lnSpc>
              <a:buFont typeface="Wingdings" panose="05000000000000000000" pitchFamily="2" charset="2"/>
              <a:buChar char="§"/>
              <a:tabLst>
                <a:tab pos="266700" algn="l"/>
              </a:tabLst>
            </a:pPr>
            <a:r>
              <a:rPr lang="de-DE" altLang="de-DE" sz="1600" b="0" dirty="0">
                <a:sym typeface="Wingdings" pitchFamily="2" charset="2"/>
              </a:rPr>
              <a:t>Project </a:t>
            </a:r>
            <a:r>
              <a:rPr lang="de-DE" altLang="de-DE" sz="1600" b="0" dirty="0" err="1">
                <a:sym typeface="Wingdings" pitchFamily="2" charset="2"/>
              </a:rPr>
              <a:t>Ideas</a:t>
            </a:r>
            <a:r>
              <a:rPr lang="de-DE" altLang="de-DE" sz="1600" b="0" dirty="0">
                <a:sym typeface="Wingdings" pitchFamily="2" charset="2"/>
              </a:rPr>
              <a:t> (Evaluation </a:t>
            </a:r>
            <a:r>
              <a:rPr lang="de-DE" altLang="de-DE" sz="1600" b="0" dirty="0" err="1">
                <a:sym typeface="Wingdings" pitchFamily="2" charset="2"/>
              </a:rPr>
              <a:t>and</a:t>
            </a:r>
            <a:r>
              <a:rPr lang="de-DE" altLang="de-DE" sz="1600" b="0" dirty="0">
                <a:sym typeface="Wingdings" pitchFamily="2" charset="2"/>
              </a:rPr>
              <a:t> </a:t>
            </a:r>
            <a:r>
              <a:rPr lang="de-DE" altLang="de-DE" sz="1600" b="0" dirty="0" err="1">
                <a:sym typeface="Wingdings" pitchFamily="2" charset="2"/>
              </a:rPr>
              <a:t>Profiling</a:t>
            </a:r>
            <a:r>
              <a:rPr lang="de-DE" altLang="de-DE" sz="1600" b="0" dirty="0">
                <a:sym typeface="Wingdings" pitchFamily="2" charset="2"/>
              </a:rPr>
              <a:t> </a:t>
            </a:r>
            <a:r>
              <a:rPr lang="de-DE" altLang="de-DE" sz="1600" b="0" dirty="0" err="1">
                <a:sym typeface="Wingdings" pitchFamily="2" charset="2"/>
              </a:rPr>
              <a:t>of</a:t>
            </a:r>
            <a:r>
              <a:rPr lang="de-DE" altLang="de-DE" sz="1600" b="0" dirty="0">
                <a:sym typeface="Wingdings" pitchFamily="2" charset="2"/>
              </a:rPr>
              <a:t> AI Systems, </a:t>
            </a:r>
            <a:r>
              <a:rPr lang="de-DE" altLang="de-DE" sz="1600" b="0" dirty="0" err="1">
                <a:sym typeface="Wingdings" pitchFamily="2" charset="2"/>
              </a:rPr>
              <a:t>Explainable</a:t>
            </a:r>
            <a:r>
              <a:rPr lang="de-DE" altLang="de-DE" sz="1600" b="0" dirty="0">
                <a:sym typeface="Wingdings" pitchFamily="2" charset="2"/>
              </a:rPr>
              <a:t> AI, Text </a:t>
            </a:r>
            <a:r>
              <a:rPr lang="de-DE" altLang="de-DE" sz="1600" b="0" dirty="0" err="1">
                <a:sym typeface="Wingdings" pitchFamily="2" charset="2"/>
              </a:rPr>
              <a:t>and</a:t>
            </a:r>
            <a:r>
              <a:rPr lang="de-DE" altLang="de-DE" sz="1600" b="0" dirty="0">
                <a:sym typeface="Wingdings" pitchFamily="2" charset="2"/>
              </a:rPr>
              <a:t> Image Mining, </a:t>
            </a:r>
            <a:r>
              <a:rPr lang="de-DE" altLang="de-DE" sz="1600" b="0" dirty="0" err="1">
                <a:sym typeface="Wingdings" pitchFamily="2" charset="2"/>
              </a:rPr>
              <a:t>Fake</a:t>
            </a:r>
            <a:r>
              <a:rPr lang="de-DE" altLang="de-DE" sz="1600" b="0" dirty="0">
                <a:sym typeface="Wingdings" pitchFamily="2" charset="2"/>
              </a:rPr>
              <a:t> Narratives,…)</a:t>
            </a:r>
          </a:p>
          <a:p>
            <a:pPr marL="472629" lvl="1" indent="-214313">
              <a:lnSpc>
                <a:spcPct val="120000"/>
              </a:lnSpc>
              <a:buFont typeface="Wingdings" panose="05000000000000000000" pitchFamily="2" charset="2"/>
              <a:buChar char="à"/>
              <a:tabLst>
                <a:tab pos="266700" algn="l"/>
              </a:tabLst>
            </a:pPr>
            <a:endParaRPr lang="de-DE" altLang="de-DE" sz="1600" b="0" dirty="0">
              <a:sym typeface="Wingdings" pitchFamily="2" charset="2"/>
            </a:endParaRPr>
          </a:p>
          <a:p>
            <a:pPr>
              <a:lnSpc>
                <a:spcPct val="120000"/>
              </a:lnSpc>
              <a:tabLst>
                <a:tab pos="266700" algn="l"/>
              </a:tabLst>
            </a:pPr>
            <a:r>
              <a:rPr lang="de-DE" altLang="de-DE" sz="1600" dirty="0" err="1" smtClean="0">
                <a:sym typeface="Wingdings" pitchFamily="2" charset="2"/>
              </a:rPr>
              <a:t>DigiUni</a:t>
            </a:r>
            <a:r>
              <a:rPr lang="de-DE" altLang="de-DE" sz="1600" dirty="0" smtClean="0">
                <a:sym typeface="Wingdings" pitchFamily="2" charset="2"/>
              </a:rPr>
              <a:t> Project</a:t>
            </a:r>
          </a:p>
          <a:p>
            <a:pPr>
              <a:lnSpc>
                <a:spcPct val="120000"/>
              </a:lnSpc>
              <a:tabLst>
                <a:tab pos="266700" algn="l"/>
              </a:tabLst>
            </a:pPr>
            <a:endParaRPr lang="de-DE" altLang="de-DE" sz="1600" b="0" dirty="0">
              <a:sym typeface="Wingdings" pitchFamily="2" charset="2"/>
            </a:endParaRPr>
          </a:p>
          <a:p>
            <a:pPr marL="214313" indent="-214313">
              <a:lnSpc>
                <a:spcPct val="120000"/>
              </a:lnSpc>
              <a:buFont typeface="Wingdings" panose="05000000000000000000" pitchFamily="2" charset="2"/>
              <a:buChar char="§"/>
              <a:tabLst>
                <a:tab pos="266700" algn="l"/>
              </a:tabLst>
            </a:pPr>
            <a:r>
              <a:rPr lang="en-US" altLang="de-DE" sz="1600" b="0" dirty="0">
                <a:sym typeface="Wingdings" pitchFamily="2" charset="2"/>
              </a:rPr>
              <a:t>EU-funded Erasmus+ project for universities to strengthen the digital environment for higher education in Ukraine</a:t>
            </a:r>
          </a:p>
          <a:p>
            <a:pPr marL="214313" indent="-214313">
              <a:lnSpc>
                <a:spcPct val="120000"/>
              </a:lnSpc>
              <a:buFont typeface="Wingdings" panose="05000000000000000000" pitchFamily="2" charset="2"/>
              <a:buChar char="§"/>
              <a:tabLst>
                <a:tab pos="266700" algn="l"/>
              </a:tabLst>
            </a:pPr>
            <a:r>
              <a:rPr lang="en-US" altLang="de-DE" sz="1600" b="0" dirty="0">
                <a:sym typeface="Wingdings" pitchFamily="2" charset="2"/>
              </a:rPr>
              <a:t>5 </a:t>
            </a:r>
            <a:r>
              <a:rPr lang="en-US" altLang="de-DE" sz="1600" b="0" dirty="0" err="1">
                <a:sym typeface="Wingdings" pitchFamily="2" charset="2"/>
              </a:rPr>
              <a:t>mio</a:t>
            </a:r>
            <a:r>
              <a:rPr lang="en-US" altLang="de-DE" sz="1600" b="0" dirty="0">
                <a:sym typeface="Wingdings" pitchFamily="2" charset="2"/>
              </a:rPr>
              <a:t> € for four years; coordinated by </a:t>
            </a:r>
            <a:r>
              <a:rPr lang="en-US" altLang="de-DE" sz="1600" b="0" dirty="0" err="1">
                <a:sym typeface="Wingdings" pitchFamily="2" charset="2"/>
              </a:rPr>
              <a:t>Taras</a:t>
            </a:r>
            <a:r>
              <a:rPr lang="en-US" altLang="de-DE" sz="1600" b="0" dirty="0">
                <a:sym typeface="Wingdings" pitchFamily="2" charset="2"/>
              </a:rPr>
              <a:t> Shevchenko National University in Kyiv</a:t>
            </a:r>
          </a:p>
          <a:p>
            <a:pPr marL="214313" indent="-214313">
              <a:lnSpc>
                <a:spcPct val="120000"/>
              </a:lnSpc>
              <a:buFont typeface="Wingdings" panose="05000000000000000000" pitchFamily="2" charset="2"/>
              <a:buChar char="§"/>
              <a:tabLst>
                <a:tab pos="266700" algn="l"/>
              </a:tabLst>
            </a:pPr>
            <a:r>
              <a:rPr lang="en-US" altLang="de-DE" sz="1600" b="0" dirty="0">
                <a:sym typeface="Wingdings" pitchFamily="2" charset="2"/>
              </a:rPr>
              <a:t>With stakeholders from six EU Member States (Belgium, Czech Republic, France, Germany, Poland, Spain) and 15 Ukrainian partners</a:t>
            </a:r>
            <a:endParaRPr lang="de-DE" altLang="de-DE" sz="1600" dirty="0">
              <a:sym typeface="Wingdings" pitchFamily="2" charset="2"/>
            </a:endParaRPr>
          </a:p>
          <a:p>
            <a:pPr marL="214313" indent="-214313">
              <a:lnSpc>
                <a:spcPct val="120000"/>
              </a:lnSpc>
              <a:buFont typeface="Wingdings" panose="05000000000000000000" pitchFamily="2" charset="2"/>
              <a:buChar char="§"/>
              <a:tabLst>
                <a:tab pos="266700" algn="l"/>
              </a:tabLst>
            </a:pPr>
            <a:r>
              <a:rPr lang="en-US" altLang="de-DE" sz="1600" b="0" dirty="0" err="1">
                <a:sym typeface="Wingdings" pitchFamily="2" charset="2"/>
              </a:rPr>
              <a:t>DigiUni</a:t>
            </a:r>
            <a:r>
              <a:rPr lang="en-US" altLang="de-DE" sz="1600" b="0" dirty="0">
                <a:sym typeface="Wingdings" pitchFamily="2" charset="2"/>
              </a:rPr>
              <a:t> project will develop a powerful digital platform for Ukrainian universities  the "</a:t>
            </a:r>
            <a:r>
              <a:rPr lang="en-US" altLang="de-DE" sz="1600" b="0" dirty="0" err="1">
                <a:sym typeface="Wingdings" pitchFamily="2" charset="2"/>
              </a:rPr>
              <a:t>DigiPlatform</a:t>
            </a:r>
            <a:r>
              <a:rPr lang="en-US" altLang="de-DE" sz="1600" b="0" dirty="0">
                <a:sym typeface="Wingdings" pitchFamily="2" charset="2"/>
              </a:rPr>
              <a:t>" will create a digital learning environment to develop training on online teaching techniques and adapt learning content for online or virtual teaching</a:t>
            </a:r>
          </a:p>
        </p:txBody>
      </p:sp>
      <p:pic>
        <p:nvPicPr>
          <p:cNvPr id="8" name="Google Shape;14;p1" descr="luh_logo_rgb_ppt"/>
          <p:cNvPicPr preferRelativeResize="0"/>
          <p:nvPr/>
        </p:nvPicPr>
        <p:blipFill rotWithShape="1">
          <a:blip r:embed="rId4">
            <a:alphaModFix/>
          </a:blip>
          <a:srcRect/>
          <a:stretch/>
        </p:blipFill>
        <p:spPr>
          <a:xfrm>
            <a:off x="5724128" y="628803"/>
            <a:ext cx="1656184" cy="495941"/>
          </a:xfrm>
          <a:prstGeom prst="rect">
            <a:avLst/>
          </a:prstGeom>
          <a:noFill/>
          <a:ln>
            <a:noFill/>
          </a:ln>
        </p:spPr>
      </p:pic>
    </p:spTree>
    <p:extLst>
      <p:ext uri="{BB962C8B-B14F-4D97-AF65-F5344CB8AC3E}">
        <p14:creationId xmlns:p14="http://schemas.microsoft.com/office/powerpoint/2010/main" val="3200211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12"/>
          <p:cNvSpPr txBox="1">
            <a:spLocks noGrp="1"/>
          </p:cNvSpPr>
          <p:nvPr>
            <p:ph type="body" idx="1"/>
          </p:nvPr>
        </p:nvSpPr>
        <p:spPr>
          <a:xfrm>
            <a:off x="503634" y="2121759"/>
            <a:ext cx="8411850" cy="3611497"/>
          </a:xfrm>
          <a:prstGeom prst="rect">
            <a:avLst/>
          </a:prstGeom>
        </p:spPr>
        <p:txBody>
          <a:bodyPr spcFirstLastPara="1" vert="horz" wrap="square" lIns="68569" tIns="34275" rIns="68569" bIns="34275" numCol="1" anchor="t" anchorCtr="0" compatLnSpc="1">
            <a:prstTxWarp prst="textNoShape">
              <a:avLst/>
            </a:prstTxWarp>
            <a:noAutofit/>
          </a:bodyPr>
          <a:lstStyle/>
          <a:p>
            <a:pPr marL="0" indent="0">
              <a:lnSpc>
                <a:spcPct val="115000"/>
              </a:lnSpc>
              <a:spcBef>
                <a:spcPts val="900"/>
              </a:spcBef>
              <a:buNone/>
            </a:pPr>
            <a:endParaRPr sz="825" dirty="0">
              <a:solidFill>
                <a:srgbClr val="1F497D"/>
              </a:solidFill>
            </a:endParaRPr>
          </a:p>
          <a:p>
            <a:pPr marL="0" indent="0">
              <a:lnSpc>
                <a:spcPct val="115000"/>
              </a:lnSpc>
              <a:spcBef>
                <a:spcPts val="900"/>
              </a:spcBef>
              <a:buNone/>
            </a:pPr>
            <a:endParaRPr sz="825" dirty="0">
              <a:solidFill>
                <a:srgbClr val="1F497D"/>
              </a:solidFill>
            </a:endParaRPr>
          </a:p>
          <a:p>
            <a:pPr marL="0" indent="0">
              <a:lnSpc>
                <a:spcPct val="115000"/>
              </a:lnSpc>
              <a:spcBef>
                <a:spcPts val="900"/>
              </a:spcBef>
              <a:buNone/>
            </a:pPr>
            <a:endParaRPr sz="825" dirty="0">
              <a:solidFill>
                <a:srgbClr val="1F497D"/>
              </a:solidFill>
            </a:endParaRPr>
          </a:p>
          <a:p>
            <a:pPr marL="0" indent="0">
              <a:lnSpc>
                <a:spcPct val="115000"/>
              </a:lnSpc>
              <a:spcBef>
                <a:spcPts val="900"/>
              </a:spcBef>
              <a:buNone/>
            </a:pPr>
            <a:endParaRPr sz="825" dirty="0">
              <a:solidFill>
                <a:srgbClr val="1F497D"/>
              </a:solidFill>
            </a:endParaRPr>
          </a:p>
          <a:p>
            <a:pPr marL="0" indent="0">
              <a:lnSpc>
                <a:spcPct val="115000"/>
              </a:lnSpc>
              <a:spcBef>
                <a:spcPts val="900"/>
              </a:spcBef>
              <a:buNone/>
            </a:pPr>
            <a:endParaRPr sz="825" dirty="0">
              <a:solidFill>
                <a:srgbClr val="1F497D"/>
              </a:solidFill>
            </a:endParaRPr>
          </a:p>
          <a:p>
            <a:pPr marL="0" indent="0">
              <a:lnSpc>
                <a:spcPct val="115000"/>
              </a:lnSpc>
              <a:spcBef>
                <a:spcPts val="900"/>
              </a:spcBef>
              <a:buNone/>
            </a:pPr>
            <a:endParaRPr sz="825" dirty="0">
              <a:solidFill>
                <a:srgbClr val="1F497D"/>
              </a:solidFill>
            </a:endParaRPr>
          </a:p>
          <a:p>
            <a:pPr marL="0" indent="0">
              <a:lnSpc>
                <a:spcPct val="115000"/>
              </a:lnSpc>
              <a:spcBef>
                <a:spcPts val="900"/>
              </a:spcBef>
              <a:buNone/>
            </a:pPr>
            <a:endParaRPr sz="825" dirty="0">
              <a:solidFill>
                <a:srgbClr val="1F497D"/>
              </a:solidFill>
            </a:endParaRPr>
          </a:p>
          <a:p>
            <a:pPr marL="0" indent="0">
              <a:lnSpc>
                <a:spcPct val="115000"/>
              </a:lnSpc>
              <a:spcBef>
                <a:spcPts val="900"/>
              </a:spcBef>
              <a:buNone/>
            </a:pPr>
            <a:endParaRPr sz="825" dirty="0">
              <a:solidFill>
                <a:srgbClr val="1F497D"/>
              </a:solidFill>
            </a:endParaRPr>
          </a:p>
          <a:p>
            <a:pPr marL="0" indent="0">
              <a:lnSpc>
                <a:spcPct val="115000"/>
              </a:lnSpc>
              <a:spcBef>
                <a:spcPts val="900"/>
              </a:spcBef>
              <a:buNone/>
            </a:pPr>
            <a:endParaRPr sz="825" dirty="0">
              <a:solidFill>
                <a:srgbClr val="1F497D"/>
              </a:solidFill>
            </a:endParaRPr>
          </a:p>
          <a:p>
            <a:pPr marL="0" indent="0">
              <a:lnSpc>
                <a:spcPct val="115000"/>
              </a:lnSpc>
              <a:spcBef>
                <a:spcPts val="900"/>
              </a:spcBef>
              <a:buNone/>
            </a:pPr>
            <a:endParaRPr sz="825" dirty="0">
              <a:solidFill>
                <a:srgbClr val="1F497D"/>
              </a:solidFill>
            </a:endParaRPr>
          </a:p>
        </p:txBody>
      </p:sp>
      <p:sp>
        <p:nvSpPr>
          <p:cNvPr id="114" name="Google Shape;114;p12"/>
          <p:cNvSpPr txBox="1"/>
          <p:nvPr/>
        </p:nvSpPr>
        <p:spPr>
          <a:xfrm>
            <a:off x="758492" y="1340768"/>
            <a:ext cx="5325676" cy="3591730"/>
          </a:xfrm>
          <a:prstGeom prst="rect">
            <a:avLst/>
          </a:prstGeom>
          <a:noFill/>
          <a:ln>
            <a:noFill/>
          </a:ln>
        </p:spPr>
        <p:txBody>
          <a:bodyPr spcFirstLastPara="1" wrap="square" lIns="68569" tIns="68569" rIns="68569" bIns="68569" anchor="t" anchorCtr="0">
            <a:spAutoFit/>
          </a:bodyPr>
          <a:lstStyle/>
          <a:p>
            <a:pPr>
              <a:lnSpc>
                <a:spcPct val="120000"/>
              </a:lnSpc>
              <a:spcBef>
                <a:spcPts val="0"/>
              </a:spcBef>
              <a:spcAft>
                <a:spcPts val="0"/>
              </a:spcAft>
            </a:pPr>
            <a:r>
              <a:rPr lang="en-US" b="1" dirty="0">
                <a:latin typeface="Arial" panose="020B0604020202020204" pitchFamily="34" charset="0"/>
                <a:cs typeface="Arial" panose="020B0604020202020204" pitchFamily="34" charset="0"/>
              </a:rPr>
              <a:t>Project Responsibility:</a:t>
            </a:r>
            <a:endParaRPr b="1" dirty="0">
              <a:latin typeface="Arial" panose="020B0604020202020204" pitchFamily="34" charset="0"/>
              <a:cs typeface="Arial" panose="020B0604020202020204" pitchFamily="34" charset="0"/>
            </a:endParaRPr>
          </a:p>
          <a:p>
            <a:pPr>
              <a:lnSpc>
                <a:spcPct val="120000"/>
              </a:lnSpc>
              <a:spcBef>
                <a:spcPts val="0"/>
              </a:spcBef>
              <a:spcAft>
                <a:spcPts val="0"/>
              </a:spcAft>
            </a:pPr>
            <a:r>
              <a:rPr lang="en-US" dirty="0">
                <a:latin typeface="Arial" panose="020B0604020202020204" pitchFamily="34" charset="0"/>
                <a:cs typeface="Arial" panose="020B0604020202020204" pitchFamily="34" charset="0"/>
              </a:rPr>
              <a:t>Prof. Dr. </a:t>
            </a:r>
            <a:r>
              <a:rPr lang="en-US" dirty="0" err="1">
                <a:latin typeface="Arial" panose="020B0604020202020204" pitchFamily="34" charset="0"/>
                <a:cs typeface="Arial" panose="020B0604020202020204" pitchFamily="34" charset="0"/>
              </a:rPr>
              <a:t>Sören</a:t>
            </a:r>
            <a:r>
              <a:rPr lang="en-US" dirty="0">
                <a:latin typeface="Arial" panose="020B0604020202020204" pitchFamily="34" charset="0"/>
                <a:cs typeface="Arial" panose="020B0604020202020204" pitchFamily="34" charset="0"/>
              </a:rPr>
              <a:t> Auer, LUH / TIB</a:t>
            </a:r>
            <a:endParaRPr dirty="0">
              <a:latin typeface="Arial" panose="020B0604020202020204" pitchFamily="34" charset="0"/>
              <a:cs typeface="Arial" panose="020B0604020202020204" pitchFamily="34" charset="0"/>
            </a:endParaRPr>
          </a:p>
          <a:p>
            <a:pPr>
              <a:lnSpc>
                <a:spcPct val="120000"/>
              </a:lnSpc>
              <a:spcBef>
                <a:spcPts val="0"/>
              </a:spcBef>
              <a:spcAft>
                <a:spcPts val="0"/>
              </a:spcAft>
            </a:pPr>
            <a:endParaRPr lang="en-US" sz="500" b="1" dirty="0" smtClean="0">
              <a:latin typeface="Arial" panose="020B0604020202020204" pitchFamily="34" charset="0"/>
              <a:cs typeface="Arial" panose="020B0604020202020204" pitchFamily="34" charset="0"/>
            </a:endParaRPr>
          </a:p>
          <a:p>
            <a:pPr>
              <a:lnSpc>
                <a:spcPct val="120000"/>
              </a:lnSpc>
              <a:spcBef>
                <a:spcPts val="0"/>
              </a:spcBef>
              <a:spcAft>
                <a:spcPts val="0"/>
              </a:spcAft>
            </a:pPr>
            <a:r>
              <a:rPr lang="en-US" b="1" dirty="0" smtClean="0">
                <a:latin typeface="Arial" panose="020B0604020202020204" pitchFamily="34" charset="0"/>
                <a:cs typeface="Arial" panose="020B0604020202020204" pitchFamily="34" charset="0"/>
              </a:rPr>
              <a:t>Coordination</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a:lnSpc>
                <a:spcPct val="120000"/>
              </a:lnSpc>
              <a:spcBef>
                <a:spcPts val="0"/>
              </a:spcBef>
              <a:spcAft>
                <a:spcPts val="0"/>
              </a:spcAft>
            </a:pPr>
            <a:r>
              <a:rPr lang="en-US" dirty="0">
                <a:latin typeface="Arial" panose="020B0604020202020204" pitchFamily="34" charset="0"/>
                <a:cs typeface="Arial" panose="020B0604020202020204" pitchFamily="34" charset="0"/>
              </a:rPr>
              <a:t>N. Butych, M. Plank, S. Matern</a:t>
            </a:r>
            <a:endParaRPr dirty="0">
              <a:latin typeface="Arial" panose="020B0604020202020204" pitchFamily="34" charset="0"/>
              <a:cs typeface="Arial" panose="020B0604020202020204" pitchFamily="34" charset="0"/>
            </a:endParaRPr>
          </a:p>
          <a:p>
            <a:pPr>
              <a:lnSpc>
                <a:spcPct val="120000"/>
              </a:lnSpc>
              <a:spcBef>
                <a:spcPts val="0"/>
              </a:spcBef>
              <a:spcAft>
                <a:spcPts val="0"/>
              </a:spcAft>
            </a:pPr>
            <a:endParaRPr lang="en-US" sz="500" b="1" dirty="0" smtClean="0">
              <a:latin typeface="Arial" panose="020B0604020202020204" pitchFamily="34" charset="0"/>
              <a:cs typeface="Arial" panose="020B0604020202020204" pitchFamily="34" charset="0"/>
            </a:endParaRPr>
          </a:p>
          <a:p>
            <a:pPr>
              <a:lnSpc>
                <a:spcPct val="120000"/>
              </a:lnSpc>
              <a:spcBef>
                <a:spcPts val="0"/>
              </a:spcBef>
              <a:spcAft>
                <a:spcPts val="0"/>
              </a:spcAft>
            </a:pPr>
            <a:r>
              <a:rPr lang="en-US" b="1" dirty="0" smtClean="0">
                <a:latin typeface="Arial" panose="020B0604020202020204" pitchFamily="34" charset="0"/>
                <a:cs typeface="Arial" panose="020B0604020202020204" pitchFamily="34" charset="0"/>
              </a:rPr>
              <a:t>Funding </a:t>
            </a:r>
            <a:r>
              <a:rPr lang="en-US" b="1" dirty="0">
                <a:latin typeface="Arial" panose="020B0604020202020204" pitchFamily="34" charset="0"/>
                <a:cs typeface="Arial" panose="020B0604020202020204" pitchFamily="34" charset="0"/>
              </a:rPr>
              <a:t>line: </a:t>
            </a:r>
            <a:r>
              <a:rPr lang="en-US" dirty="0" smtClean="0">
                <a:latin typeface="Arial" panose="020B0604020202020204" pitchFamily="34" charset="0"/>
                <a:cs typeface="Arial" panose="020B0604020202020204" pitchFamily="34" charset="0"/>
              </a:rPr>
              <a:t>DAAD </a:t>
            </a:r>
            <a:r>
              <a:rPr lang="en-US" dirty="0">
                <a:latin typeface="Arial" panose="020B0604020202020204" pitchFamily="34" charset="0"/>
                <a:cs typeface="Arial" panose="020B0604020202020204" pitchFamily="34" charset="0"/>
              </a:rPr>
              <a:t>- Ukraine digital – </a:t>
            </a:r>
          </a:p>
          <a:p>
            <a:pPr>
              <a:lnSpc>
                <a:spcPct val="120000"/>
              </a:lnSpc>
              <a:spcBef>
                <a:spcPts val="0"/>
              </a:spcBef>
              <a:spcAft>
                <a:spcPts val="0"/>
              </a:spcAft>
            </a:pPr>
            <a:r>
              <a:rPr lang="en-US" dirty="0">
                <a:latin typeface="Arial" panose="020B0604020202020204" pitchFamily="34" charset="0"/>
                <a:cs typeface="Arial" panose="020B0604020202020204" pitchFamily="34" charset="0"/>
              </a:rPr>
              <a:t>Ensuring Study success in times of crisis</a:t>
            </a:r>
            <a:endParaRPr dirty="0">
              <a:latin typeface="Arial" panose="020B0604020202020204" pitchFamily="34" charset="0"/>
              <a:cs typeface="Arial" panose="020B0604020202020204" pitchFamily="34" charset="0"/>
            </a:endParaRPr>
          </a:p>
          <a:p>
            <a:pPr>
              <a:lnSpc>
                <a:spcPct val="120000"/>
              </a:lnSpc>
              <a:spcBef>
                <a:spcPts val="0"/>
              </a:spcBef>
              <a:spcAft>
                <a:spcPts val="0"/>
              </a:spcAft>
            </a:pPr>
            <a:endParaRPr lang="en-US" sz="500" b="1" dirty="0" smtClean="0">
              <a:latin typeface="Arial" panose="020B0604020202020204" pitchFamily="34" charset="0"/>
              <a:cs typeface="Arial" panose="020B0604020202020204" pitchFamily="34" charset="0"/>
            </a:endParaRPr>
          </a:p>
          <a:p>
            <a:pPr>
              <a:lnSpc>
                <a:spcPct val="120000"/>
              </a:lnSpc>
              <a:spcBef>
                <a:spcPts val="0"/>
              </a:spcBef>
              <a:spcAft>
                <a:spcPts val="0"/>
              </a:spcAft>
            </a:pPr>
            <a:r>
              <a:rPr lang="en-US" b="1" dirty="0" smtClean="0">
                <a:latin typeface="Arial" panose="020B0604020202020204" pitchFamily="34" charset="0"/>
                <a:cs typeface="Arial" panose="020B0604020202020204" pitchFamily="34" charset="0"/>
              </a:rPr>
              <a:t>Duration</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1.1</a:t>
            </a:r>
            <a:r>
              <a:rPr lang="en-US" dirty="0" smtClean="0">
                <a:latin typeface="Arial" panose="020B0604020202020204" pitchFamily="34" charset="0"/>
                <a:cs typeface="Arial" panose="020B0604020202020204" pitchFamily="34" charset="0"/>
              </a:rPr>
              <a:t>.-31.12.2023</a:t>
            </a:r>
            <a:endParaRPr lang="en-US" dirty="0">
              <a:latin typeface="Arial" panose="020B0604020202020204" pitchFamily="34" charset="0"/>
              <a:cs typeface="Arial" panose="020B0604020202020204" pitchFamily="34" charset="0"/>
            </a:endParaRPr>
          </a:p>
          <a:p>
            <a:pPr>
              <a:lnSpc>
                <a:spcPct val="120000"/>
              </a:lnSpc>
              <a:spcBef>
                <a:spcPts val="0"/>
              </a:spcBef>
              <a:spcAft>
                <a:spcPts val="0"/>
              </a:spcAft>
            </a:pPr>
            <a:endParaRPr lang="de-DE" sz="500" b="1" dirty="0" smtClean="0">
              <a:latin typeface="Arial" panose="020B0604020202020204" pitchFamily="34" charset="0"/>
              <a:cs typeface="Arial" panose="020B0604020202020204" pitchFamily="34" charset="0"/>
            </a:endParaRPr>
          </a:p>
          <a:p>
            <a:pPr>
              <a:lnSpc>
                <a:spcPct val="120000"/>
              </a:lnSpc>
              <a:spcBef>
                <a:spcPts val="0"/>
              </a:spcBef>
              <a:spcAft>
                <a:spcPts val="0"/>
              </a:spcAft>
            </a:pPr>
            <a:r>
              <a:rPr lang="de-DE" b="1" dirty="0" err="1" smtClean="0">
                <a:latin typeface="Arial" panose="020B0604020202020204" pitchFamily="34" charset="0"/>
                <a:cs typeface="Arial" panose="020B0604020202020204" pitchFamily="34" charset="0"/>
              </a:rPr>
              <a:t>Scholarships</a:t>
            </a:r>
            <a:r>
              <a:rPr lang="de-DE" dirty="0">
                <a:latin typeface="Arial" panose="020B0604020202020204" pitchFamily="34" charset="0"/>
                <a:cs typeface="Arial" panose="020B0604020202020204" pitchFamily="34" charset="0"/>
              </a:rPr>
              <a:t>: 19 (17 in Ukraine, </a:t>
            </a:r>
          </a:p>
          <a:p>
            <a:pPr>
              <a:lnSpc>
                <a:spcPct val="120000"/>
              </a:lnSpc>
              <a:spcBef>
                <a:spcPts val="0"/>
              </a:spcBef>
              <a:spcAft>
                <a:spcPts val="0"/>
              </a:spcAft>
            </a:pPr>
            <a:r>
              <a:rPr lang="de-DE" dirty="0">
                <a:latin typeface="Arial" panose="020B0604020202020204" pitchFamily="34" charset="0"/>
                <a:cs typeface="Arial" panose="020B0604020202020204" pitchFamily="34" charset="0"/>
              </a:rPr>
              <a:t>2 in Germany) </a:t>
            </a:r>
          </a:p>
        </p:txBody>
      </p:sp>
      <p:pic>
        <p:nvPicPr>
          <p:cNvPr id="11" name="Google Shape;70;p7"/>
          <p:cNvPicPr preferRelativeResize="0"/>
          <p:nvPr/>
        </p:nvPicPr>
        <p:blipFill rotWithShape="1">
          <a:blip r:embed="rId3">
            <a:alphaModFix/>
          </a:blip>
          <a:srcRect/>
          <a:stretch/>
        </p:blipFill>
        <p:spPr>
          <a:xfrm>
            <a:off x="6012160" y="1662431"/>
            <a:ext cx="2023944" cy="1103239"/>
          </a:xfrm>
          <a:prstGeom prst="rect">
            <a:avLst/>
          </a:prstGeom>
          <a:noFill/>
          <a:ln>
            <a:noFill/>
          </a:ln>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1332" y="2837838"/>
            <a:ext cx="3801033" cy="1456024"/>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a:xfrm>
            <a:off x="5167514" y="4436217"/>
            <a:ext cx="3930820" cy="638636"/>
          </a:xfrm>
          <a:prstGeom prst="rect">
            <a:avLst/>
          </a:prstGeom>
        </p:spPr>
        <p:txBody>
          <a:bodyPr wrap="none">
            <a:spAutoFit/>
          </a:bodyPr>
          <a:lstStyle/>
          <a:p>
            <a:pPr algn="ctr">
              <a:spcBef>
                <a:spcPts val="900"/>
              </a:spcBef>
              <a:buClr>
                <a:schemeClr val="dk1"/>
              </a:buClr>
              <a:buSzPts val="1100"/>
            </a:pPr>
            <a:r>
              <a:rPr lang="de-DE" sz="1400" dirty="0">
                <a:solidFill>
                  <a:schemeClr val="tx1"/>
                </a:solidFill>
                <a:latin typeface="Arial" panose="020B0604020202020204" pitchFamily="34" charset="0"/>
                <a:cs typeface="Arial" panose="020B0604020202020204" pitchFamily="34" charset="0"/>
              </a:rPr>
              <a:t>On-Campus-Workshop in Hannover: </a:t>
            </a:r>
            <a:r>
              <a:rPr lang="de-DE" sz="1400" dirty="0" smtClean="0">
                <a:solidFill>
                  <a:schemeClr val="tx1"/>
                </a:solidFill>
                <a:latin typeface="Arial" panose="020B0604020202020204" pitchFamily="34" charset="0"/>
                <a:cs typeface="Arial" panose="020B0604020202020204" pitchFamily="34" charset="0"/>
              </a:rPr>
              <a:t>3.-6.07.23</a:t>
            </a:r>
          </a:p>
          <a:p>
            <a:pPr algn="ctr">
              <a:spcBef>
                <a:spcPts val="900"/>
              </a:spcBef>
              <a:buClr>
                <a:schemeClr val="dk1"/>
              </a:buClr>
              <a:buSzPts val="1100"/>
            </a:pPr>
            <a:r>
              <a:rPr lang="de-DE" sz="1400" dirty="0" smtClean="0">
                <a:solidFill>
                  <a:schemeClr val="tx1"/>
                </a:solidFill>
                <a:latin typeface="Arial" panose="020B0604020202020204" pitchFamily="34" charset="0"/>
                <a:cs typeface="Arial" panose="020B0604020202020204" pitchFamily="34" charset="0"/>
              </a:rPr>
              <a:t>(</a:t>
            </a:r>
            <a:r>
              <a:rPr lang="de-DE" sz="1400" dirty="0">
                <a:solidFill>
                  <a:schemeClr val="tx1"/>
                </a:solidFill>
                <a:latin typeface="Arial" panose="020B0604020202020204" pitchFamily="34" charset="0"/>
                <a:cs typeface="Arial" panose="020B0604020202020204" pitchFamily="34" charset="0"/>
              </a:rPr>
              <a:t>12 </a:t>
            </a:r>
            <a:r>
              <a:rPr lang="de-DE" sz="1400" dirty="0" err="1">
                <a:solidFill>
                  <a:schemeClr val="tx1"/>
                </a:solidFill>
                <a:latin typeface="Arial" panose="020B0604020202020204" pitchFamily="34" charset="0"/>
                <a:cs typeface="Arial" panose="020B0604020202020204" pitchFamily="34" charset="0"/>
              </a:rPr>
              <a:t>participants</a:t>
            </a:r>
            <a:r>
              <a:rPr lang="de-DE" sz="1400" dirty="0">
                <a:solidFill>
                  <a:schemeClr val="tx1"/>
                </a:solidFill>
                <a:latin typeface="Arial" panose="020B0604020202020204" pitchFamily="34" charset="0"/>
                <a:cs typeface="Arial" panose="020B0604020202020204" pitchFamily="34" charset="0"/>
              </a:rPr>
              <a:t> </a:t>
            </a:r>
            <a:r>
              <a:rPr lang="de-DE" sz="1400" dirty="0" err="1">
                <a:solidFill>
                  <a:schemeClr val="tx1"/>
                </a:solidFill>
                <a:latin typeface="Arial" panose="020B0604020202020204" pitchFamily="34" charset="0"/>
                <a:cs typeface="Arial" panose="020B0604020202020204" pitchFamily="34" charset="0"/>
              </a:rPr>
              <a:t>from</a:t>
            </a:r>
            <a:r>
              <a:rPr lang="de-DE" sz="1400" dirty="0">
                <a:solidFill>
                  <a:schemeClr val="tx1"/>
                </a:solidFill>
                <a:latin typeface="Arial" panose="020B0604020202020204" pitchFamily="34" charset="0"/>
                <a:cs typeface="Arial" panose="020B0604020202020204" pitchFamily="34" charset="0"/>
              </a:rPr>
              <a:t> Ukraine</a:t>
            </a:r>
            <a:r>
              <a:rPr lang="de-DE" sz="1400" dirty="0" smtClean="0">
                <a:solidFill>
                  <a:schemeClr val="tx1"/>
                </a:solidFill>
                <a:latin typeface="Rotis Sans Serif Std" panose="020B0503030202020304" pitchFamily="34" charset="0"/>
              </a:rPr>
              <a:t>)</a:t>
            </a:r>
            <a:endParaRPr lang="de-DE" sz="1400" dirty="0">
              <a:solidFill>
                <a:schemeClr val="tx1"/>
              </a:solidFill>
              <a:latin typeface="Rotis Sans Serif Std" panose="020B0503030202020304" pitchFamily="34" charset="0"/>
            </a:endParaRPr>
          </a:p>
        </p:txBody>
      </p:sp>
      <p:sp>
        <p:nvSpPr>
          <p:cNvPr id="2" name="Rechteck 1"/>
          <p:cNvSpPr/>
          <p:nvPr/>
        </p:nvSpPr>
        <p:spPr>
          <a:xfrm>
            <a:off x="791665" y="4976126"/>
            <a:ext cx="3780335" cy="757130"/>
          </a:xfrm>
          <a:prstGeom prst="rect">
            <a:avLst/>
          </a:prstGeom>
          <a:solidFill>
            <a:schemeClr val="bg1">
              <a:lumMod val="95000"/>
            </a:schemeClr>
          </a:solidFill>
        </p:spPr>
        <p:txBody>
          <a:bodyPr wrap="square">
            <a:spAutoFit/>
          </a:bodyPr>
          <a:lstStyle/>
          <a:p>
            <a:pPr lvl="0">
              <a:lnSpc>
                <a:spcPct val="120000"/>
              </a:lnSpc>
              <a:buClrTx/>
              <a:buSzPts val="2400"/>
            </a:pPr>
            <a:r>
              <a:rPr lang="en-US" dirty="0">
                <a:solidFill>
                  <a:schemeClr val="dk1"/>
                </a:solidFill>
                <a:latin typeface="Arial" panose="020B0604020202020204" pitchFamily="34" charset="0"/>
                <a:cs typeface="Arial" panose="020B0604020202020204" pitchFamily="34" charset="0"/>
              </a:rPr>
              <a:t>Builds on the experiences of the 1</a:t>
            </a:r>
            <a:r>
              <a:rPr lang="en-US" baseline="30000" dirty="0">
                <a:solidFill>
                  <a:schemeClr val="dk1"/>
                </a:solidFill>
                <a:latin typeface="Arial" panose="020B0604020202020204" pitchFamily="34" charset="0"/>
                <a:cs typeface="Arial" panose="020B0604020202020204" pitchFamily="34" charset="0"/>
              </a:rPr>
              <a:t>st</a:t>
            </a:r>
            <a:r>
              <a:rPr lang="en-US" dirty="0">
                <a:solidFill>
                  <a:schemeClr val="dk1"/>
                </a:solidFill>
                <a:latin typeface="Arial" panose="020B0604020202020204" pitchFamily="34" charset="0"/>
                <a:cs typeface="Arial" panose="020B0604020202020204" pitchFamily="34" charset="0"/>
              </a:rPr>
              <a:t> </a:t>
            </a:r>
            <a:r>
              <a:rPr lang="en-US" dirty="0" smtClean="0">
                <a:solidFill>
                  <a:schemeClr val="dk1"/>
                </a:solidFill>
                <a:latin typeface="Arial" panose="020B0604020202020204" pitchFamily="34" charset="0"/>
                <a:cs typeface="Arial" panose="020B0604020202020204" pitchFamily="34" charset="0"/>
              </a:rPr>
              <a:t>phase of </a:t>
            </a:r>
            <a:r>
              <a:rPr lang="en-US" dirty="0">
                <a:solidFill>
                  <a:schemeClr val="dk1"/>
                </a:solidFill>
                <a:latin typeface="Arial" panose="020B0604020202020204" pitchFamily="34" charset="0"/>
                <a:cs typeface="Arial" panose="020B0604020202020204" pitchFamily="34" charset="0"/>
              </a:rPr>
              <a:t>OER with Ukraine in </a:t>
            </a:r>
            <a:r>
              <a:rPr lang="en-US" dirty="0" smtClean="0">
                <a:solidFill>
                  <a:schemeClr val="dk1"/>
                </a:solidFill>
                <a:latin typeface="Arial" panose="020B0604020202020204" pitchFamily="34" charset="0"/>
                <a:cs typeface="Arial" panose="020B0604020202020204" pitchFamily="34" charset="0"/>
              </a:rPr>
              <a:t>2022</a:t>
            </a:r>
            <a:endParaRPr lang="en-US" dirty="0">
              <a:solidFill>
                <a:schemeClr val="dk1"/>
              </a:solidFill>
              <a:latin typeface="Arial" panose="020B0604020202020204" pitchFamily="34" charset="0"/>
              <a:cs typeface="Arial" panose="020B0604020202020204" pitchFamily="34" charset="0"/>
            </a:endParaRPr>
          </a:p>
        </p:txBody>
      </p:sp>
      <p:sp>
        <p:nvSpPr>
          <p:cNvPr id="12" name="Titel 1"/>
          <p:cNvSpPr txBox="1">
            <a:spLocks/>
          </p:cNvSpPr>
          <p:nvPr/>
        </p:nvSpPr>
        <p:spPr bwMode="auto">
          <a:xfrm>
            <a:off x="683568" y="548680"/>
            <a:ext cx="6048672"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de-DE" kern="0" dirty="0" smtClean="0"/>
              <a:t>OER </a:t>
            </a:r>
            <a:r>
              <a:rPr lang="de-DE" kern="0" dirty="0" err="1" smtClean="0"/>
              <a:t>with</a:t>
            </a:r>
            <a:r>
              <a:rPr lang="de-DE" kern="0" smtClean="0"/>
              <a:t> Ukraine: Project </a:t>
            </a:r>
            <a:r>
              <a:rPr lang="de-DE" kern="0" dirty="0" err="1" smtClean="0"/>
              <a:t>Overview</a:t>
            </a:r>
            <a:endParaRPr lang="de-DE" kern="0" dirty="0"/>
          </a:p>
        </p:txBody>
      </p:sp>
      <p:sp>
        <p:nvSpPr>
          <p:cNvPr id="4" name="Rechteck 3"/>
          <p:cNvSpPr/>
          <p:nvPr/>
        </p:nvSpPr>
        <p:spPr>
          <a:xfrm>
            <a:off x="683568" y="6361583"/>
            <a:ext cx="6561208" cy="307777"/>
          </a:xfrm>
          <a:prstGeom prst="rect">
            <a:avLst/>
          </a:prstGeom>
        </p:spPr>
        <p:txBody>
          <a:bodyPr wrap="square">
            <a:spAutoFit/>
          </a:bodyPr>
          <a:lstStyle/>
          <a:p>
            <a:r>
              <a:rPr lang="de-DE" sz="1400" dirty="0">
                <a:latin typeface="Arial" panose="020B0604020202020204" pitchFamily="34" charset="0"/>
                <a:cs typeface="Arial" panose="020B0604020202020204" pitchFamily="34" charset="0"/>
                <a:hlinkClick r:id="rId5"/>
              </a:rPr>
              <a:t>https://www.l3s.de/research-at-l3s/all-projects/oer-with-ukraine_informatics</a:t>
            </a:r>
            <a:endParaRPr lang="de-DE" sz="1400" dirty="0"/>
          </a:p>
        </p:txBody>
      </p:sp>
      <p:pic>
        <p:nvPicPr>
          <p:cNvPr id="10" name="Google Shape;14;p1" descr="luh_logo_rgb_ppt"/>
          <p:cNvPicPr preferRelativeResize="0"/>
          <p:nvPr/>
        </p:nvPicPr>
        <p:blipFill rotWithShape="1">
          <a:blip r:embed="rId6">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34768869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6" name="Google Shape;216;p24"/>
          <p:cNvSpPr txBox="1">
            <a:spLocks noGrp="1"/>
          </p:cNvSpPr>
          <p:nvPr>
            <p:ph type="body" idx="1"/>
          </p:nvPr>
        </p:nvSpPr>
        <p:spPr>
          <a:xfrm>
            <a:off x="2169319" y="1556792"/>
            <a:ext cx="6561534" cy="3180659"/>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257175">
              <a:lnSpc>
                <a:spcPct val="120000"/>
              </a:lnSpc>
              <a:spcBef>
                <a:spcPts val="0"/>
              </a:spcBef>
              <a:buSzPts val="2000"/>
              <a:buFont typeface="Noto Sans Symbols"/>
              <a:buChar char="▪"/>
            </a:pPr>
            <a:r>
              <a:rPr lang="en-US" dirty="0">
                <a:solidFill>
                  <a:schemeClr val="dk1"/>
                </a:solidFill>
                <a:latin typeface="Arial" panose="020B0604020202020204" pitchFamily="34" charset="0"/>
                <a:cs typeface="Arial" panose="020B0604020202020204" pitchFamily="34" charset="0"/>
                <a:sym typeface="Arial"/>
              </a:rPr>
              <a:t>Leibniz University Hannover, represented by</a:t>
            </a:r>
            <a:endParaRPr dirty="0">
              <a:latin typeface="Arial" panose="020B0604020202020204" pitchFamily="34" charset="0"/>
              <a:cs typeface="Arial" panose="020B0604020202020204" pitchFamily="34" charset="0"/>
            </a:endParaRPr>
          </a:p>
          <a:p>
            <a:pPr marL="557213" lvl="1" indent="-214313">
              <a:lnSpc>
                <a:spcPct val="120000"/>
              </a:lnSpc>
              <a:spcBef>
                <a:spcPts val="300"/>
              </a:spcBef>
              <a:buSzPts val="2000"/>
              <a:buFont typeface="Noto Sans Symbols"/>
              <a:buChar char="▪"/>
            </a:pPr>
            <a:r>
              <a:rPr lang="en-US" dirty="0">
                <a:solidFill>
                  <a:schemeClr val="dk1"/>
                </a:solidFill>
                <a:latin typeface="Arial" panose="020B0604020202020204" pitchFamily="34" charset="0"/>
                <a:cs typeface="Arial" panose="020B0604020202020204" pitchFamily="34" charset="0"/>
                <a:sym typeface="Arial"/>
              </a:rPr>
              <a:t>Leibniz Joint Lab Data Science and Open Knowledge</a:t>
            </a:r>
            <a:endParaRPr dirty="0">
              <a:latin typeface="Arial" panose="020B0604020202020204" pitchFamily="34" charset="0"/>
              <a:cs typeface="Arial" panose="020B0604020202020204" pitchFamily="34" charset="0"/>
            </a:endParaRPr>
          </a:p>
          <a:p>
            <a:pPr marL="557213" lvl="1" indent="-214313">
              <a:lnSpc>
                <a:spcPct val="120000"/>
              </a:lnSpc>
              <a:spcBef>
                <a:spcPts val="300"/>
              </a:spcBef>
              <a:buSzPts val="2000"/>
              <a:buFont typeface="Noto Sans Symbols"/>
              <a:buChar char="▪"/>
            </a:pPr>
            <a:r>
              <a:rPr lang="en-US" dirty="0">
                <a:solidFill>
                  <a:schemeClr val="dk1"/>
                </a:solidFill>
                <a:latin typeface="Arial" panose="020B0604020202020204" pitchFamily="34" charset="0"/>
                <a:cs typeface="Arial" panose="020B0604020202020204" pitchFamily="34" charset="0"/>
                <a:sym typeface="Arial"/>
              </a:rPr>
              <a:t>L3S Research Center</a:t>
            </a:r>
            <a:endParaRPr dirty="0">
              <a:latin typeface="Arial" panose="020B0604020202020204" pitchFamily="34" charset="0"/>
              <a:cs typeface="Arial" panose="020B0604020202020204" pitchFamily="34" charset="0"/>
            </a:endParaRPr>
          </a:p>
          <a:p>
            <a:pPr marL="557213" lvl="1" indent="-214313">
              <a:lnSpc>
                <a:spcPct val="120000"/>
              </a:lnSpc>
              <a:spcBef>
                <a:spcPts val="300"/>
              </a:spcBef>
              <a:buSzPts val="2000"/>
              <a:buFont typeface="Noto Sans Symbols"/>
              <a:buChar char="▪"/>
            </a:pPr>
            <a:r>
              <a:rPr lang="en-US" dirty="0">
                <a:solidFill>
                  <a:schemeClr val="dk1"/>
                </a:solidFill>
                <a:latin typeface="Arial" panose="020B0604020202020204" pitchFamily="34" charset="0"/>
                <a:cs typeface="Arial" panose="020B0604020202020204" pitchFamily="34" charset="0"/>
                <a:sym typeface="Arial"/>
              </a:rPr>
              <a:t>Institute of Photogrammetry and </a:t>
            </a:r>
            <a:r>
              <a:rPr lang="en-US" dirty="0" err="1">
                <a:solidFill>
                  <a:schemeClr val="dk1"/>
                </a:solidFill>
                <a:latin typeface="Arial" panose="020B0604020202020204" pitchFamily="34" charset="0"/>
                <a:cs typeface="Arial" panose="020B0604020202020204" pitchFamily="34" charset="0"/>
                <a:sym typeface="Arial"/>
              </a:rPr>
              <a:t>Geoinformation</a:t>
            </a:r>
            <a:endParaRPr dirty="0">
              <a:latin typeface="Arial" panose="020B0604020202020204" pitchFamily="34" charset="0"/>
              <a:cs typeface="Arial" panose="020B0604020202020204" pitchFamily="34" charset="0"/>
            </a:endParaRPr>
          </a:p>
          <a:p>
            <a:pPr marL="557213" lvl="1" indent="-214313">
              <a:lnSpc>
                <a:spcPct val="120000"/>
              </a:lnSpc>
              <a:spcBef>
                <a:spcPts val="300"/>
              </a:spcBef>
              <a:buSzPts val="2000"/>
              <a:buFont typeface="Noto Sans Symbols"/>
              <a:buChar char="▪"/>
            </a:pPr>
            <a:r>
              <a:rPr lang="en-US" dirty="0">
                <a:solidFill>
                  <a:schemeClr val="dk1"/>
                </a:solidFill>
                <a:latin typeface="Arial" panose="020B0604020202020204" pitchFamily="34" charset="0"/>
                <a:cs typeface="Arial" panose="020B0604020202020204" pitchFamily="34" charset="0"/>
                <a:sym typeface="Arial"/>
              </a:rPr>
              <a:t>International Office</a:t>
            </a:r>
            <a:endParaRPr dirty="0">
              <a:latin typeface="Arial" panose="020B0604020202020204" pitchFamily="34" charset="0"/>
              <a:cs typeface="Arial" panose="020B0604020202020204" pitchFamily="34" charset="0"/>
            </a:endParaRPr>
          </a:p>
          <a:p>
            <a:pPr marL="257175">
              <a:lnSpc>
                <a:spcPct val="120000"/>
              </a:lnSpc>
              <a:spcBef>
                <a:spcPts val="300"/>
              </a:spcBef>
              <a:buSzPts val="2000"/>
              <a:buFont typeface="Noto Sans Symbols"/>
              <a:buChar char="▪"/>
            </a:pPr>
            <a:r>
              <a:rPr lang="en-US" dirty="0">
                <a:solidFill>
                  <a:schemeClr val="dk1"/>
                </a:solidFill>
                <a:latin typeface="Arial" panose="020B0604020202020204" pitchFamily="34" charset="0"/>
                <a:cs typeface="Arial" panose="020B0604020202020204" pitchFamily="34" charset="0"/>
                <a:sym typeface="Arial"/>
              </a:rPr>
              <a:t>TIB – Leibniz Informational Center for Science and Technology, University Library</a:t>
            </a:r>
          </a:p>
          <a:p>
            <a:pPr marL="257175">
              <a:lnSpc>
                <a:spcPct val="120000"/>
              </a:lnSpc>
              <a:spcBef>
                <a:spcPts val="0"/>
              </a:spcBef>
              <a:buSzPts val="2000"/>
            </a:pPr>
            <a:r>
              <a:rPr lang="en-US" dirty="0" err="1">
                <a:latin typeface="Arial" panose="020B0604020202020204" pitchFamily="34" charset="0"/>
                <a:cs typeface="Arial" panose="020B0604020202020204" pitchFamily="34" charset="0"/>
              </a:rPr>
              <a:t>Taras</a:t>
            </a:r>
            <a:r>
              <a:rPr lang="en-US" dirty="0">
                <a:latin typeface="Arial" panose="020B0604020202020204" pitchFamily="34" charset="0"/>
                <a:cs typeface="Arial" panose="020B0604020202020204" pitchFamily="34" charset="0"/>
              </a:rPr>
              <a:t> Shevchenko National University of Kyiv (TSNU)</a:t>
            </a:r>
          </a:p>
          <a:p>
            <a:pPr marL="257175">
              <a:lnSpc>
                <a:spcPct val="120000"/>
              </a:lnSpc>
              <a:spcBef>
                <a:spcPts val="300"/>
              </a:spcBef>
              <a:buSzPts val="2000"/>
            </a:pPr>
            <a:r>
              <a:rPr lang="en-US" dirty="0">
                <a:latin typeface="Arial" panose="020B0604020202020204" pitchFamily="34" charset="0"/>
                <a:cs typeface="Arial" panose="020B0604020202020204" pitchFamily="34" charset="0"/>
              </a:rPr>
              <a:t>Ukrainian State University of Science and Technology, Dnipro (USUST)</a:t>
            </a:r>
          </a:p>
          <a:p>
            <a:pPr marL="257175">
              <a:lnSpc>
                <a:spcPct val="120000"/>
              </a:lnSpc>
              <a:spcBef>
                <a:spcPts val="300"/>
              </a:spcBef>
              <a:buSzPts val="2000"/>
            </a:pPr>
            <a:r>
              <a:rPr lang="en-US" dirty="0" err="1">
                <a:latin typeface="Arial" panose="020B0604020202020204" pitchFamily="34" charset="0"/>
                <a:cs typeface="Arial" panose="020B0604020202020204" pitchFamily="34" charset="0"/>
              </a:rPr>
              <a:t>Kharkiv</a:t>
            </a:r>
            <a:r>
              <a:rPr lang="en-US" dirty="0">
                <a:latin typeface="Arial" panose="020B0604020202020204" pitchFamily="34" charset="0"/>
                <a:cs typeface="Arial" panose="020B0604020202020204" pitchFamily="34" charset="0"/>
              </a:rPr>
              <a:t> National University of Radio Electronics (KNURE)</a:t>
            </a:r>
          </a:p>
          <a:p>
            <a:pPr marL="257175">
              <a:lnSpc>
                <a:spcPct val="120000"/>
              </a:lnSpc>
              <a:spcBef>
                <a:spcPts val="300"/>
              </a:spcBef>
              <a:buSzPts val="2000"/>
            </a:pPr>
            <a:r>
              <a:rPr lang="en-US" dirty="0" err="1">
                <a:latin typeface="Arial" panose="020B0604020202020204" pitchFamily="34" charset="0"/>
                <a:cs typeface="Arial" panose="020B0604020202020204" pitchFamily="34" charset="0"/>
              </a:rPr>
              <a:t>Lviv</a:t>
            </a:r>
            <a:r>
              <a:rPr lang="en-US" dirty="0">
                <a:latin typeface="Arial" panose="020B0604020202020204" pitchFamily="34" charset="0"/>
                <a:cs typeface="Arial" panose="020B0604020202020204" pitchFamily="34" charset="0"/>
              </a:rPr>
              <a:t> Polytechnic National University (LPNU)</a:t>
            </a:r>
          </a:p>
          <a:p>
            <a:pPr marL="257175">
              <a:lnSpc>
                <a:spcPct val="120000"/>
              </a:lnSpc>
              <a:spcBef>
                <a:spcPts val="300"/>
              </a:spcBef>
              <a:buSzPts val="2000"/>
            </a:pPr>
            <a:r>
              <a:rPr lang="en-US" dirty="0">
                <a:latin typeface="Arial" panose="020B0604020202020204" pitchFamily="34" charset="0"/>
                <a:cs typeface="Arial" panose="020B0604020202020204" pitchFamily="34" charset="0"/>
              </a:rPr>
              <a:t>National Aerospace University – "</a:t>
            </a:r>
            <a:r>
              <a:rPr lang="en-US" dirty="0" err="1">
                <a:latin typeface="Arial" panose="020B0604020202020204" pitchFamily="34" charset="0"/>
                <a:cs typeface="Arial" panose="020B0604020202020204" pitchFamily="34" charset="0"/>
              </a:rPr>
              <a:t>Kharkiv</a:t>
            </a:r>
            <a:r>
              <a:rPr lang="en-US" dirty="0">
                <a:latin typeface="Arial" panose="020B0604020202020204" pitchFamily="34" charset="0"/>
                <a:cs typeface="Arial" panose="020B0604020202020204" pitchFamily="34" charset="0"/>
              </a:rPr>
              <a:t> Aviation Institute“ (</a:t>
            </a:r>
            <a:r>
              <a:rPr lang="en-US" dirty="0" err="1">
                <a:latin typeface="Arial" panose="020B0604020202020204" pitchFamily="34" charset="0"/>
                <a:cs typeface="Arial" panose="020B0604020202020204" pitchFamily="34" charset="0"/>
              </a:rPr>
              <a:t>KhAI</a:t>
            </a:r>
            <a:r>
              <a:rPr lang="en-US" dirty="0">
                <a:latin typeface="Arial" panose="020B0604020202020204" pitchFamily="34" charset="0"/>
                <a:cs typeface="Arial" panose="020B0604020202020204" pitchFamily="34" charset="0"/>
              </a:rPr>
              <a:t>)</a:t>
            </a:r>
          </a:p>
        </p:txBody>
      </p:sp>
      <p:pic>
        <p:nvPicPr>
          <p:cNvPr id="217" name="Google Shape;217;p24" descr="Flag of Ukraine.svg"/>
          <p:cNvPicPr preferRelativeResize="0"/>
          <p:nvPr/>
        </p:nvPicPr>
        <p:blipFill rotWithShape="1">
          <a:blip r:embed="rId3">
            <a:alphaModFix/>
          </a:blip>
          <a:srcRect/>
          <a:stretch/>
        </p:blipFill>
        <p:spPr>
          <a:xfrm>
            <a:off x="602455" y="4149080"/>
            <a:ext cx="1079897" cy="719138"/>
          </a:xfrm>
          <a:prstGeom prst="rect">
            <a:avLst/>
          </a:prstGeom>
          <a:ln>
            <a:noFill/>
          </a:ln>
          <a:effectLst>
            <a:outerShdw blurRad="292100" dist="139700" dir="2700000" algn="tl" rotWithShape="0">
              <a:srgbClr val="333333">
                <a:alpha val="65000"/>
              </a:srgbClr>
            </a:outerShdw>
          </a:effectLst>
        </p:spPr>
      </p:pic>
      <p:pic>
        <p:nvPicPr>
          <p:cNvPr id="219" name="Google Shape;219;p24" descr="Flag of Germany.svg"/>
          <p:cNvPicPr preferRelativeResize="0"/>
          <p:nvPr/>
        </p:nvPicPr>
        <p:blipFill rotWithShape="1">
          <a:blip r:embed="rId4">
            <a:alphaModFix/>
          </a:blip>
          <a:srcRect/>
          <a:stretch/>
        </p:blipFill>
        <p:spPr>
          <a:xfrm>
            <a:off x="602456" y="1700808"/>
            <a:ext cx="1079897" cy="647700"/>
          </a:xfrm>
          <a:prstGeom prst="rect">
            <a:avLst/>
          </a:prstGeom>
          <a:ln>
            <a:noFill/>
          </a:ln>
          <a:effectLst>
            <a:outerShdw blurRad="292100" dist="139700" dir="2700000" algn="tl" rotWithShape="0">
              <a:srgbClr val="333333">
                <a:alpha val="65000"/>
              </a:srgbClr>
            </a:outerShdw>
          </a:effectLst>
        </p:spPr>
      </p:pic>
      <p:sp>
        <p:nvSpPr>
          <p:cNvPr id="7" name="Titel 1"/>
          <p:cNvSpPr txBox="1">
            <a:spLocks/>
          </p:cNvSpPr>
          <p:nvPr/>
        </p:nvSpPr>
        <p:spPr bwMode="auto">
          <a:xfrm>
            <a:off x="683568" y="548680"/>
            <a:ext cx="6048672"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de-DE" kern="0" dirty="0" smtClean="0"/>
              <a:t>Project </a:t>
            </a:r>
            <a:r>
              <a:rPr lang="de-DE" kern="0" dirty="0" err="1" smtClean="0"/>
              <a:t>Participants</a:t>
            </a:r>
            <a:endParaRPr lang="de-DE" kern="0" dirty="0"/>
          </a:p>
        </p:txBody>
      </p:sp>
      <p:pic>
        <p:nvPicPr>
          <p:cNvPr id="6" name="Google Shape;14;p1" descr="luh_logo_rgb_ppt"/>
          <p:cNvPicPr preferRelativeResize="0"/>
          <p:nvPr/>
        </p:nvPicPr>
        <p:blipFill rotWithShape="1">
          <a:blip r:embed="rId5">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21441791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8" name="Google Shape;208;p23"/>
          <p:cNvSpPr txBox="1">
            <a:spLocks noGrp="1"/>
          </p:cNvSpPr>
          <p:nvPr>
            <p:ph type="body" idx="1"/>
          </p:nvPr>
        </p:nvSpPr>
        <p:spPr>
          <a:xfrm>
            <a:off x="539552" y="1556792"/>
            <a:ext cx="8529753" cy="6264696"/>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328613" indent="-285750">
              <a:lnSpc>
                <a:spcPct val="120000"/>
              </a:lnSpc>
              <a:spcBef>
                <a:spcPts val="0"/>
              </a:spcBef>
              <a:buSzPts val="2400"/>
            </a:pPr>
            <a:r>
              <a:rPr lang="en-US" dirty="0">
                <a:solidFill>
                  <a:schemeClr val="dk1"/>
                </a:solidFill>
                <a:latin typeface="Arial" panose="020B0604020202020204" pitchFamily="34" charset="0"/>
                <a:cs typeface="Arial" panose="020B0604020202020204" pitchFamily="34" charset="0"/>
                <a:sym typeface="Arial"/>
              </a:rPr>
              <a:t>Creation of Open Educational Resources in computer science and integration </a:t>
            </a:r>
            <a:r>
              <a:rPr lang="en-US" dirty="0">
                <a:latin typeface="Arial" panose="020B0604020202020204" pitchFamily="34" charset="0"/>
                <a:cs typeface="Arial" panose="020B0604020202020204" pitchFamily="34" charset="0"/>
              </a:rPr>
              <a:t>in the </a:t>
            </a:r>
            <a:r>
              <a:rPr lang="en-US" dirty="0">
                <a:solidFill>
                  <a:schemeClr val="dk1"/>
                </a:solidFill>
                <a:latin typeface="Arial" panose="020B0604020202020204" pitchFamily="34" charset="0"/>
                <a:cs typeface="Arial" panose="020B0604020202020204" pitchFamily="34" charset="0"/>
                <a:sym typeface="Arial"/>
              </a:rPr>
              <a:t>partner universities curricula supports the </a:t>
            </a:r>
            <a:r>
              <a:rPr lang="en-US" dirty="0">
                <a:latin typeface="Arial" panose="020B0604020202020204" pitchFamily="34" charset="0"/>
                <a:cs typeface="Arial" panose="020B0604020202020204" pitchFamily="34" charset="0"/>
              </a:rPr>
              <a:t>Ukrainian students for better access to education during crisis times </a:t>
            </a:r>
            <a:endParaRPr lang="en-US" dirty="0" smtClean="0">
              <a:latin typeface="Arial" panose="020B0604020202020204" pitchFamily="34" charset="0"/>
              <a:cs typeface="Arial" panose="020B0604020202020204" pitchFamily="34" charset="0"/>
            </a:endParaRPr>
          </a:p>
          <a:p>
            <a:pPr marL="328613" indent="-285750">
              <a:lnSpc>
                <a:spcPct val="120000"/>
              </a:lnSpc>
              <a:spcBef>
                <a:spcPts val="0"/>
              </a:spcBef>
              <a:buSzPts val="2400"/>
            </a:pPr>
            <a:r>
              <a:rPr lang="en-US" dirty="0" smtClean="0">
                <a:solidFill>
                  <a:schemeClr val="dk1"/>
                </a:solidFill>
                <a:latin typeface="Arial" panose="020B0604020202020204" pitchFamily="34" charset="0"/>
                <a:cs typeface="Arial" panose="020B0604020202020204" pitchFamily="34" charset="0"/>
                <a:sym typeface="Arial"/>
              </a:rPr>
              <a:t>Involvement </a:t>
            </a:r>
            <a:r>
              <a:rPr lang="en-US" dirty="0">
                <a:solidFill>
                  <a:schemeClr val="dk1"/>
                </a:solidFill>
                <a:latin typeface="Arial" panose="020B0604020202020204" pitchFamily="34" charset="0"/>
                <a:cs typeface="Arial" panose="020B0604020202020204" pitchFamily="34" charset="0"/>
                <a:sym typeface="Arial"/>
              </a:rPr>
              <a:t>of Ukrainian refugee scientists and teaching </a:t>
            </a:r>
            <a:r>
              <a:rPr lang="en-US" dirty="0">
                <a:latin typeface="Arial" panose="020B0604020202020204" pitchFamily="34" charset="0"/>
                <a:cs typeface="Arial" panose="020B0604020202020204" pitchFamily="34" charset="0"/>
              </a:rPr>
              <a:t>staff in </a:t>
            </a:r>
            <a:r>
              <a:rPr lang="en-US" dirty="0">
                <a:solidFill>
                  <a:schemeClr val="dk1"/>
                </a:solidFill>
                <a:latin typeface="Arial" panose="020B0604020202020204" pitchFamily="34" charset="0"/>
                <a:cs typeface="Arial" panose="020B0604020202020204" pitchFamily="34" charset="0"/>
                <a:sym typeface="Arial"/>
              </a:rPr>
              <a:t>the creation process contributes to expansion of learning opportunities for Ukrainian students and promotes internationalization </a:t>
            </a:r>
            <a:endParaRPr lang="en-US" dirty="0" smtClean="0">
              <a:solidFill>
                <a:schemeClr val="dk1"/>
              </a:solidFill>
              <a:latin typeface="Arial" panose="020B0604020202020204" pitchFamily="34" charset="0"/>
              <a:cs typeface="Arial" panose="020B0604020202020204" pitchFamily="34" charset="0"/>
              <a:sym typeface="Arial"/>
            </a:endParaRPr>
          </a:p>
          <a:p>
            <a:pPr marL="328613" indent="-285750">
              <a:lnSpc>
                <a:spcPct val="120000"/>
              </a:lnSpc>
              <a:spcBef>
                <a:spcPts val="0"/>
              </a:spcBef>
              <a:buSzPts val="2400"/>
            </a:pPr>
            <a:r>
              <a:rPr lang="en-US" dirty="0" smtClean="0">
                <a:solidFill>
                  <a:schemeClr val="dk1"/>
                </a:solidFill>
                <a:latin typeface="Arial" panose="020B0604020202020204" pitchFamily="34" charset="0"/>
                <a:cs typeface="Arial" panose="020B0604020202020204" pitchFamily="34" charset="0"/>
                <a:sym typeface="Arial"/>
              </a:rPr>
              <a:t>Provision </a:t>
            </a:r>
            <a:r>
              <a:rPr lang="en-US" dirty="0">
                <a:solidFill>
                  <a:schemeClr val="dk1"/>
                </a:solidFill>
                <a:latin typeface="Arial" panose="020B0604020202020204" pitchFamily="34" charset="0"/>
                <a:cs typeface="Arial" panose="020B0604020202020204" pitchFamily="34" charset="0"/>
                <a:sym typeface="Arial"/>
              </a:rPr>
              <a:t>of sustainable digital infrastructure for OER such as TIB AV-Portal and </a:t>
            </a:r>
            <a:r>
              <a:rPr lang="en-US" dirty="0" err="1">
                <a:solidFill>
                  <a:schemeClr val="dk1"/>
                </a:solidFill>
                <a:latin typeface="Arial" panose="020B0604020202020204" pitchFamily="34" charset="0"/>
                <a:cs typeface="Arial" panose="020B0604020202020204" pitchFamily="34" charset="0"/>
                <a:sym typeface="Arial"/>
              </a:rPr>
              <a:t>Searchindex</a:t>
            </a:r>
            <a:r>
              <a:rPr lang="en-US" dirty="0">
                <a:solidFill>
                  <a:schemeClr val="dk1"/>
                </a:solidFill>
                <a:latin typeface="Arial" panose="020B0604020202020204" pitchFamily="34" charset="0"/>
                <a:cs typeface="Arial" panose="020B0604020202020204" pitchFamily="34" charset="0"/>
                <a:sym typeface="Arial"/>
              </a:rPr>
              <a:t> OERSI strengthens German-Ukrainian cooperation in higher education </a:t>
            </a:r>
            <a:endParaRPr lang="en-US" dirty="0" smtClean="0">
              <a:solidFill>
                <a:schemeClr val="dk1"/>
              </a:solidFill>
              <a:latin typeface="Arial" panose="020B0604020202020204" pitchFamily="34" charset="0"/>
              <a:cs typeface="Arial" panose="020B0604020202020204" pitchFamily="34" charset="0"/>
              <a:sym typeface="Arial"/>
            </a:endParaRPr>
          </a:p>
          <a:p>
            <a:pPr marL="328613" indent="-285750">
              <a:lnSpc>
                <a:spcPct val="120000"/>
              </a:lnSpc>
              <a:spcBef>
                <a:spcPts val="0"/>
              </a:spcBef>
              <a:buSzPts val="2400"/>
            </a:pPr>
            <a:r>
              <a:rPr lang="en-US" dirty="0" smtClean="0">
                <a:solidFill>
                  <a:schemeClr val="dk1"/>
                </a:solidFill>
                <a:latin typeface="Arial" panose="020B0604020202020204" pitchFamily="34" charset="0"/>
                <a:cs typeface="Arial" panose="020B0604020202020204" pitchFamily="34" charset="0"/>
                <a:sym typeface="Arial"/>
              </a:rPr>
              <a:t>Creation </a:t>
            </a:r>
            <a:r>
              <a:rPr lang="en-US" dirty="0">
                <a:solidFill>
                  <a:schemeClr val="dk1"/>
                </a:solidFill>
                <a:latin typeface="Arial" panose="020B0604020202020204" pitchFamily="34" charset="0"/>
                <a:cs typeface="Arial" panose="020B0604020202020204" pitchFamily="34" charset="0"/>
                <a:sym typeface="Arial"/>
              </a:rPr>
              <a:t>of the necessary foundations and instruments for further digitization, visibility and support of Ukrainian universities </a:t>
            </a:r>
            <a:r>
              <a:rPr lang="en-US" dirty="0" smtClean="0">
                <a:latin typeface="Arial" panose="020B0604020202020204" pitchFamily="34" charset="0"/>
                <a:cs typeface="Arial" panose="020B0604020202020204" pitchFamily="34" charset="0"/>
              </a:rPr>
              <a:t>contributes </a:t>
            </a:r>
            <a:r>
              <a:rPr lang="en-US" dirty="0">
                <a:latin typeface="Arial" panose="020B0604020202020204" pitchFamily="34" charset="0"/>
                <a:cs typeface="Arial" panose="020B0604020202020204" pitchFamily="34" charset="0"/>
              </a:rPr>
              <a:t>to the internationalization, digitization and openness </a:t>
            </a:r>
            <a:endParaRPr lang="en-US" dirty="0">
              <a:solidFill>
                <a:schemeClr val="dk1"/>
              </a:solidFill>
              <a:latin typeface="Arial" panose="020B0604020202020204" pitchFamily="34" charset="0"/>
              <a:cs typeface="Arial" panose="020B0604020202020204" pitchFamily="34" charset="0"/>
              <a:sym typeface="Arial"/>
            </a:endParaRPr>
          </a:p>
          <a:p>
            <a:pPr marL="328613" indent="-285750">
              <a:lnSpc>
                <a:spcPct val="120000"/>
              </a:lnSpc>
              <a:spcBef>
                <a:spcPts val="360"/>
              </a:spcBef>
              <a:buSzPts val="2400"/>
            </a:pPr>
            <a:r>
              <a:rPr lang="en-US" dirty="0">
                <a:latin typeface="Arial" panose="020B0604020202020204" pitchFamily="34" charset="0"/>
                <a:cs typeface="Arial" panose="020B0604020202020204" pitchFamily="34" charset="0"/>
              </a:rPr>
              <a:t>Digital and professional competencies of both German and Ukrainian partner institutions contribute to the development of joint open educational </a:t>
            </a:r>
            <a:r>
              <a:rPr lang="en-US" dirty="0" smtClean="0">
                <a:latin typeface="Arial" panose="020B0604020202020204" pitchFamily="34" charset="0"/>
                <a:cs typeface="Arial" panose="020B0604020202020204" pitchFamily="34" charset="0"/>
              </a:rPr>
              <a:t>resources </a:t>
            </a:r>
            <a:endParaRPr lang="en-US" dirty="0">
              <a:latin typeface="Arial" panose="020B0604020202020204" pitchFamily="34" charset="0"/>
              <a:cs typeface="Arial" panose="020B0604020202020204" pitchFamily="34" charset="0"/>
            </a:endParaRPr>
          </a:p>
          <a:p>
            <a:pPr marL="300038">
              <a:lnSpc>
                <a:spcPct val="120000"/>
              </a:lnSpc>
              <a:spcBef>
                <a:spcPts val="360"/>
              </a:spcBef>
              <a:buSzPts val="2400"/>
              <a:buFont typeface="+mj-lt"/>
              <a:buAutoNum type="arabicPeriod"/>
            </a:pPr>
            <a:endParaRPr lang="en-US" sz="1350" dirty="0">
              <a:latin typeface="Arial" panose="020B0604020202020204" pitchFamily="34" charset="0"/>
              <a:cs typeface="Arial" panose="020B0604020202020204" pitchFamily="34" charset="0"/>
            </a:endParaRPr>
          </a:p>
          <a:p>
            <a:pPr marL="300038">
              <a:lnSpc>
                <a:spcPct val="120000"/>
              </a:lnSpc>
              <a:spcBef>
                <a:spcPts val="360"/>
              </a:spcBef>
              <a:buSzPts val="2400"/>
              <a:buFont typeface="+mj-lt"/>
              <a:buAutoNum type="arabicPeriod"/>
            </a:pPr>
            <a:endParaRPr sz="1350" dirty="0">
              <a:latin typeface="Arial" panose="020B0604020202020204" pitchFamily="34" charset="0"/>
              <a:cs typeface="Arial" panose="020B0604020202020204" pitchFamily="34" charset="0"/>
            </a:endParaRPr>
          </a:p>
        </p:txBody>
      </p:sp>
      <p:sp>
        <p:nvSpPr>
          <p:cNvPr id="5" name="Titel 1"/>
          <p:cNvSpPr txBox="1">
            <a:spLocks/>
          </p:cNvSpPr>
          <p:nvPr/>
        </p:nvSpPr>
        <p:spPr bwMode="auto">
          <a:xfrm>
            <a:off x="683568" y="548680"/>
            <a:ext cx="6048672"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de-DE" kern="0" dirty="0" smtClean="0"/>
              <a:t>Project Goals</a:t>
            </a:r>
            <a:endParaRPr lang="de-DE" kern="0" dirty="0"/>
          </a:p>
        </p:txBody>
      </p:sp>
      <p:pic>
        <p:nvPicPr>
          <p:cNvPr id="4" name="Google Shape;14;p1" descr="luh_logo_rgb_ppt"/>
          <p:cNvPicPr preferRelativeResize="0"/>
          <p:nvPr/>
        </p:nvPicPr>
        <p:blipFill rotWithShape="1">
          <a:blip r:embed="rId3">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1025971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30" name="Google Shape;130;p14"/>
          <p:cNvSpPr txBox="1">
            <a:spLocks noGrp="1"/>
          </p:cNvSpPr>
          <p:nvPr>
            <p:ph type="body" idx="1"/>
          </p:nvPr>
        </p:nvSpPr>
        <p:spPr>
          <a:xfrm>
            <a:off x="503634" y="1484784"/>
            <a:ext cx="6732662" cy="3012589"/>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214313" indent="-214313">
              <a:lnSpc>
                <a:spcPct val="120000"/>
              </a:lnSpc>
              <a:spcBef>
                <a:spcPts val="360"/>
              </a:spcBef>
              <a:buSzPts val="2400"/>
            </a:pPr>
            <a:r>
              <a:rPr lang="en-US" dirty="0">
                <a:latin typeface="+mj-lt"/>
                <a:cs typeface="Arial" panose="020B0604020202020204" pitchFamily="34" charset="0"/>
              </a:rPr>
              <a:t>Creation of 120 OER (Video lessons and other learning resources) </a:t>
            </a:r>
          </a:p>
          <a:p>
            <a:pPr marL="214313" indent="-214313">
              <a:lnSpc>
                <a:spcPct val="120000"/>
              </a:lnSpc>
              <a:spcBef>
                <a:spcPts val="360"/>
              </a:spcBef>
              <a:buSzPts val="2400"/>
            </a:pPr>
            <a:r>
              <a:rPr lang="en-US" dirty="0">
                <a:solidFill>
                  <a:schemeClr val="dk1"/>
                </a:solidFill>
                <a:latin typeface="+mj-lt"/>
                <a:cs typeface="Arial" panose="020B0604020202020204" pitchFamily="34" charset="0"/>
                <a:sym typeface="Arial"/>
              </a:rPr>
              <a:t>Videos are made accessible and stored permanently at </a:t>
            </a:r>
            <a:r>
              <a:rPr lang="en-US" u="sng" dirty="0">
                <a:solidFill>
                  <a:schemeClr val="hlink"/>
                </a:solidFill>
                <a:latin typeface="+mj-lt"/>
                <a:cs typeface="Arial" panose="020B0604020202020204" pitchFamily="34" charset="0"/>
                <a:sym typeface="Arial"/>
                <a:hlinkClick r:id="rId3"/>
              </a:rPr>
              <a:t>TIB AV portal</a:t>
            </a:r>
            <a:r>
              <a:rPr lang="en-US" dirty="0">
                <a:solidFill>
                  <a:schemeClr val="dk1"/>
                </a:solidFill>
                <a:latin typeface="+mj-lt"/>
                <a:cs typeface="Arial" panose="020B0604020202020204" pitchFamily="34" charset="0"/>
                <a:sym typeface="Arial"/>
              </a:rPr>
              <a:t>, receive a DOI and are subtitled in English / Ukrainian</a:t>
            </a:r>
          </a:p>
          <a:p>
            <a:pPr marL="214313" indent="-214313">
              <a:lnSpc>
                <a:spcPct val="120000"/>
              </a:lnSpc>
              <a:spcBef>
                <a:spcPts val="360"/>
              </a:spcBef>
              <a:buSzPts val="2400"/>
            </a:pPr>
            <a:r>
              <a:rPr lang="en-US" dirty="0">
                <a:solidFill>
                  <a:schemeClr val="dk1"/>
                </a:solidFill>
                <a:latin typeface="+mj-lt"/>
                <a:cs typeface="Arial" panose="020B0604020202020204" pitchFamily="34" charset="0"/>
                <a:sym typeface="Arial"/>
              </a:rPr>
              <a:t>Other learning materials are made available on the OER portal </a:t>
            </a:r>
            <a:r>
              <a:rPr lang="en-US" u="sng" dirty="0">
                <a:solidFill>
                  <a:schemeClr val="hlink"/>
                </a:solidFill>
                <a:latin typeface="+mj-lt"/>
                <a:cs typeface="Arial" panose="020B0604020202020204" pitchFamily="34" charset="0"/>
                <a:sym typeface="Arial"/>
                <a:hlinkClick r:id="rId4"/>
              </a:rPr>
              <a:t>twillo.de</a:t>
            </a:r>
            <a:endParaRPr dirty="0">
              <a:latin typeface="+mj-lt"/>
              <a:cs typeface="Arial" panose="020B0604020202020204" pitchFamily="34" charset="0"/>
            </a:endParaRPr>
          </a:p>
          <a:p>
            <a:pPr marL="257175">
              <a:lnSpc>
                <a:spcPct val="120000"/>
              </a:lnSpc>
              <a:spcBef>
                <a:spcPts val="330"/>
              </a:spcBef>
              <a:buSzPts val="2200"/>
              <a:buFont typeface="Wingdings" panose="05000000000000000000" pitchFamily="2" charset="2"/>
              <a:buChar char="§"/>
            </a:pPr>
            <a:r>
              <a:rPr lang="en-US" dirty="0">
                <a:solidFill>
                  <a:schemeClr val="dk1"/>
                </a:solidFill>
                <a:latin typeface="+mj-lt"/>
                <a:cs typeface="Arial" panose="020B0604020202020204" pitchFamily="34" charset="0"/>
                <a:sym typeface="Arial"/>
              </a:rPr>
              <a:t>The metadata of all learning materials </a:t>
            </a:r>
            <a:r>
              <a:rPr lang="en-US" dirty="0">
                <a:latin typeface="+mj-lt"/>
                <a:cs typeface="Arial" panose="020B0604020202020204" pitchFamily="34" charset="0"/>
              </a:rPr>
              <a:t>is harvested by </a:t>
            </a:r>
            <a:r>
              <a:rPr lang="en-US" dirty="0">
                <a:solidFill>
                  <a:schemeClr val="dk1"/>
                </a:solidFill>
                <a:latin typeface="+mj-lt"/>
                <a:cs typeface="Arial" panose="020B0604020202020204" pitchFamily="34" charset="0"/>
                <a:sym typeface="Arial"/>
              </a:rPr>
              <a:t>the </a:t>
            </a:r>
            <a:r>
              <a:rPr lang="en-US" u="sng" dirty="0">
                <a:solidFill>
                  <a:schemeClr val="hlink"/>
                </a:solidFill>
                <a:latin typeface="+mj-lt"/>
                <a:cs typeface="Arial" panose="020B0604020202020204" pitchFamily="34" charset="0"/>
                <a:sym typeface="Arial"/>
                <a:hlinkClick r:id="rId5"/>
              </a:rPr>
              <a:t>OER search index</a:t>
            </a:r>
            <a:r>
              <a:rPr lang="en-US" dirty="0">
                <a:solidFill>
                  <a:schemeClr val="dk1"/>
                </a:solidFill>
                <a:latin typeface="+mj-lt"/>
                <a:cs typeface="Arial" panose="020B0604020202020204" pitchFamily="34" charset="0"/>
                <a:sym typeface="Arial"/>
              </a:rPr>
              <a:t> (OERSI). Its interface is also translated in Ukrainian.</a:t>
            </a:r>
            <a:endParaRPr dirty="0">
              <a:latin typeface="+mj-lt"/>
              <a:cs typeface="Arial" panose="020B0604020202020204" pitchFamily="34" charset="0"/>
            </a:endParaRPr>
          </a:p>
          <a:p>
            <a:pPr marL="257175">
              <a:lnSpc>
                <a:spcPct val="120000"/>
              </a:lnSpc>
              <a:spcBef>
                <a:spcPts val="330"/>
              </a:spcBef>
              <a:buSzPts val="2200"/>
              <a:buFont typeface="Wingdings" panose="05000000000000000000" pitchFamily="2" charset="2"/>
              <a:buChar char="§"/>
            </a:pPr>
            <a:r>
              <a:rPr lang="en-US" dirty="0">
                <a:solidFill>
                  <a:schemeClr val="dk1"/>
                </a:solidFill>
                <a:latin typeface="+mj-lt"/>
                <a:cs typeface="Arial" panose="020B0604020202020204" pitchFamily="34" charset="0"/>
                <a:sym typeface="Arial"/>
              </a:rPr>
              <a:t>The project results (</a:t>
            </a:r>
            <a:r>
              <a:rPr lang="en-US" dirty="0">
                <a:latin typeface="+mj-lt"/>
                <a:cs typeface="Arial" panose="020B0604020202020204" pitchFamily="34" charset="0"/>
              </a:rPr>
              <a:t>OER</a:t>
            </a:r>
            <a:r>
              <a:rPr lang="en-US" dirty="0">
                <a:solidFill>
                  <a:schemeClr val="dk1"/>
                </a:solidFill>
                <a:latin typeface="+mj-lt"/>
                <a:cs typeface="Arial" panose="020B0604020202020204" pitchFamily="34" charset="0"/>
                <a:sym typeface="Arial"/>
              </a:rPr>
              <a:t>) are integrated into the existing structures and remain visible, findable, reusable and citable for all students and teachers from Ukraine and worldwide</a:t>
            </a:r>
            <a:endParaRPr dirty="0">
              <a:latin typeface="+mj-lt"/>
              <a:cs typeface="Arial" panose="020B0604020202020204" pitchFamily="34" charset="0"/>
            </a:endParaRPr>
          </a:p>
          <a:p>
            <a:pPr marL="257175">
              <a:lnSpc>
                <a:spcPct val="120000"/>
              </a:lnSpc>
              <a:spcBef>
                <a:spcPts val="330"/>
              </a:spcBef>
              <a:buSzPts val="2200"/>
              <a:buFont typeface="Wingdings" panose="05000000000000000000" pitchFamily="2" charset="2"/>
              <a:buChar char="§"/>
            </a:pPr>
            <a:r>
              <a:rPr lang="en-US" dirty="0">
                <a:solidFill>
                  <a:schemeClr val="dk1"/>
                </a:solidFill>
                <a:latin typeface="+mj-lt"/>
                <a:cs typeface="Arial" panose="020B0604020202020204" pitchFamily="34" charset="0"/>
                <a:sym typeface="Arial"/>
              </a:rPr>
              <a:t>A series of </a:t>
            </a:r>
            <a:r>
              <a:rPr lang="en-US" dirty="0" err="1">
                <a:solidFill>
                  <a:schemeClr val="dk1"/>
                </a:solidFill>
                <a:latin typeface="+mj-lt"/>
                <a:cs typeface="Arial" panose="020B0604020202020204" pitchFamily="34" charset="0"/>
                <a:sym typeface="Arial"/>
              </a:rPr>
              <a:t>eTrainer</a:t>
            </a:r>
            <a:r>
              <a:rPr lang="en-US" dirty="0">
                <a:solidFill>
                  <a:schemeClr val="dk1"/>
                </a:solidFill>
                <a:latin typeface="+mj-lt"/>
                <a:cs typeface="Arial" panose="020B0604020202020204" pitchFamily="34" charset="0"/>
                <a:sym typeface="Arial"/>
              </a:rPr>
              <a:t> webinars are held to develop the digital competencies regarding OER of the Ukrainian participants</a:t>
            </a:r>
          </a:p>
          <a:p>
            <a:pPr marL="257175">
              <a:lnSpc>
                <a:spcPct val="120000"/>
              </a:lnSpc>
              <a:spcBef>
                <a:spcPts val="330"/>
              </a:spcBef>
              <a:buSzPts val="2200"/>
              <a:buFont typeface="Wingdings" panose="05000000000000000000" pitchFamily="2" charset="2"/>
              <a:buChar char="§"/>
            </a:pPr>
            <a:endParaRPr lang="de-DE" sz="1350" dirty="0">
              <a:latin typeface="Arial" panose="020B0604020202020204" pitchFamily="34" charset="0"/>
              <a:cs typeface="Arial" panose="020B0604020202020204" pitchFamily="34" charset="0"/>
            </a:endParaRPr>
          </a:p>
        </p:txBody>
      </p:sp>
      <p:pic>
        <p:nvPicPr>
          <p:cNvPr id="6" name="Google Shape;139;p15"/>
          <p:cNvPicPr preferRelativeResize="0"/>
          <p:nvPr/>
        </p:nvPicPr>
        <p:blipFill rotWithShape="1">
          <a:blip r:embed="rId6">
            <a:alphaModFix/>
          </a:blip>
          <a:srcRect l="2215" t="6767" b="12473"/>
          <a:stretch/>
        </p:blipFill>
        <p:spPr>
          <a:xfrm>
            <a:off x="7452320" y="2276872"/>
            <a:ext cx="1544674" cy="2606109"/>
          </a:xfrm>
          <a:prstGeom prst="rect">
            <a:avLst/>
          </a:prstGeom>
          <a:ln>
            <a:noFill/>
          </a:ln>
          <a:effectLst>
            <a:outerShdw blurRad="292100" dist="139700" dir="2700000" algn="tl" rotWithShape="0">
              <a:srgbClr val="333333">
                <a:alpha val="65000"/>
              </a:srgbClr>
            </a:outerShdw>
          </a:effectLst>
        </p:spPr>
      </p:pic>
      <p:sp>
        <p:nvSpPr>
          <p:cNvPr id="8" name="Titel 1"/>
          <p:cNvSpPr txBox="1">
            <a:spLocks/>
          </p:cNvSpPr>
          <p:nvPr/>
        </p:nvSpPr>
        <p:spPr bwMode="auto">
          <a:xfrm>
            <a:off x="683568" y="548680"/>
            <a:ext cx="6048672" cy="433387"/>
          </a:xfrm>
          <a:prstGeom prst="rect">
            <a:avLst/>
          </a:prstGeom>
          <a:noFill/>
          <a:ln w="9525">
            <a:noFill/>
            <a:miter lim="800000"/>
            <a:headEnd/>
            <a:tailEnd/>
          </a:ln>
        </p:spPr>
        <p:txBody>
          <a:bodyPr spcFirstLastPara="1" vert="horz" wrap="square" lIns="91425" tIns="45700" rIns="91425" bIns="45700" numCol="1" anchor="t" anchorCtr="0" compatLnSpc="1">
            <a:prstTxWarp prst="textNoShape">
              <a:avLst/>
            </a:prstTxWarp>
            <a:noAutofit/>
          </a:bodyPr>
          <a:lstStyle>
            <a:lvl1pPr lvl="0" algn="l" rtl="0" eaLnBrk="0" fontAlgn="base" hangingPunct="0">
              <a:lnSpc>
                <a:spcPct val="80000"/>
              </a:lnSpc>
              <a:spcBef>
                <a:spcPts val="0"/>
              </a:spcBef>
              <a:spcAft>
                <a:spcPts val="0"/>
              </a:spcAft>
              <a:buSzPts val="1400"/>
              <a:buNone/>
              <a:defRPr sz="2200" b="1">
                <a:solidFill>
                  <a:schemeClr val="tx2"/>
                </a:solidFill>
                <a:latin typeface="+mj-lt"/>
                <a:ea typeface="+mj-ea"/>
                <a:cs typeface="+mj-cs"/>
              </a:defRPr>
            </a:lvl1pPr>
            <a:lvl2pPr lvl="1"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2pPr>
            <a:lvl3pPr lvl="2"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3pPr>
            <a:lvl4pPr lvl="3"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4pPr>
            <a:lvl5pPr lvl="4" algn="l" rtl="0" eaLnBrk="0" fontAlgn="base" hangingPunct="0">
              <a:lnSpc>
                <a:spcPct val="80000"/>
              </a:lnSpc>
              <a:spcBef>
                <a:spcPts val="0"/>
              </a:spcBef>
              <a:spcAft>
                <a:spcPts val="0"/>
              </a:spcAft>
              <a:buSzPts val="1400"/>
              <a:buNone/>
              <a:defRPr sz="2200" b="1">
                <a:solidFill>
                  <a:schemeClr val="tx2"/>
                </a:solidFill>
                <a:latin typeface="Arial" charset="0"/>
                <a:cs typeface="Arial" charset="0"/>
              </a:defRPr>
            </a:lvl5pPr>
            <a:lvl6pPr marL="457189" lvl="5"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6pPr>
            <a:lvl7pPr marL="914377" lvl="6"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7pPr>
            <a:lvl8pPr marL="1371566" lvl="7"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8pPr>
            <a:lvl9pPr marL="1828754" lvl="8" algn="l" rtl="0" eaLnBrk="1" fontAlgn="base" hangingPunct="1">
              <a:lnSpc>
                <a:spcPct val="80000"/>
              </a:lnSpc>
              <a:spcBef>
                <a:spcPts val="0"/>
              </a:spcBef>
              <a:spcAft>
                <a:spcPts val="0"/>
              </a:spcAft>
              <a:buSzPts val="1400"/>
              <a:buNone/>
              <a:defRPr sz="2200" b="1">
                <a:solidFill>
                  <a:schemeClr val="tx1"/>
                </a:solidFill>
                <a:latin typeface="Arial" charset="0"/>
                <a:cs typeface="Arial" charset="0"/>
              </a:defRPr>
            </a:lvl9pPr>
          </a:lstStyle>
          <a:p>
            <a:r>
              <a:rPr lang="de-DE" kern="0" dirty="0" smtClean="0"/>
              <a:t>Work </a:t>
            </a:r>
            <a:r>
              <a:rPr lang="de-DE" kern="0" dirty="0" err="1" smtClean="0"/>
              <a:t>Program</a:t>
            </a:r>
            <a:endParaRPr lang="de-DE" kern="0" dirty="0"/>
          </a:p>
        </p:txBody>
      </p:sp>
      <p:pic>
        <p:nvPicPr>
          <p:cNvPr id="5" name="Google Shape;14;p1" descr="luh_logo_rgb_ppt"/>
          <p:cNvPicPr preferRelativeResize="0"/>
          <p:nvPr/>
        </p:nvPicPr>
        <p:blipFill rotWithShape="1">
          <a:blip r:embed="rId7">
            <a:alphaModFix/>
          </a:blip>
          <a:srcRect/>
          <a:stretch/>
        </p:blipFill>
        <p:spPr>
          <a:xfrm>
            <a:off x="5724128" y="620685"/>
            <a:ext cx="1656184" cy="495941"/>
          </a:xfrm>
          <a:prstGeom prst="rect">
            <a:avLst/>
          </a:prstGeom>
          <a:noFill/>
          <a:ln>
            <a:noFill/>
          </a:ln>
        </p:spPr>
      </p:pic>
    </p:spTree>
    <p:extLst>
      <p:ext uri="{BB962C8B-B14F-4D97-AF65-F5344CB8AC3E}">
        <p14:creationId xmlns:p14="http://schemas.microsoft.com/office/powerpoint/2010/main" val="14303720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LORPALETTEDESIGNATOR" val="NBank"/>
</p:tagLst>
</file>

<file path=ppt/theme/theme1.xml><?xml version="1.0" encoding="utf-8"?>
<a:theme xmlns:a="http://schemas.openxmlformats.org/drawingml/2006/main" name="01 Praxisbegleitender Unterricht_160226">
  <a:themeElements>
    <a:clrScheme name="TIB_Designfarben">
      <a:dk1>
        <a:srgbClr val="555555"/>
      </a:dk1>
      <a:lt1>
        <a:srgbClr val="FFFFFF"/>
      </a:lt1>
      <a:dk2>
        <a:srgbClr val="C21222"/>
      </a:dk2>
      <a:lt2>
        <a:srgbClr val="DDDDDD"/>
      </a:lt2>
      <a:accent1>
        <a:srgbClr val="F03205"/>
      </a:accent1>
      <a:accent2>
        <a:srgbClr val="555555"/>
      </a:accent2>
      <a:accent3>
        <a:srgbClr val="FB8063"/>
      </a:accent3>
      <a:accent4>
        <a:srgbClr val="999999"/>
      </a:accent4>
      <a:accent5>
        <a:srgbClr val="B32503"/>
      </a:accent5>
      <a:accent6>
        <a:srgbClr val="FFB921"/>
      </a:accent6>
      <a:hlink>
        <a:srgbClr val="555555"/>
      </a:hlink>
      <a:folHlink>
        <a:srgbClr val="999999"/>
      </a:folHlink>
    </a:clrScheme>
    <a:fontScheme name="Default 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01 Praxisbegleitender Unterricht_160226 1">
        <a:dk1>
          <a:srgbClr val="1C356F"/>
        </a:dk1>
        <a:lt1>
          <a:srgbClr val="FFFFFF"/>
        </a:lt1>
        <a:dk2>
          <a:srgbClr val="1C356F"/>
        </a:dk2>
        <a:lt2>
          <a:srgbClr val="E8EBF1"/>
        </a:lt2>
        <a:accent1>
          <a:srgbClr val="EDEBC7"/>
        </a:accent1>
        <a:accent2>
          <a:srgbClr val="FF9900"/>
        </a:accent2>
        <a:accent3>
          <a:srgbClr val="FFFFFF"/>
        </a:accent3>
        <a:accent4>
          <a:srgbClr val="162C5E"/>
        </a:accent4>
        <a:accent5>
          <a:srgbClr val="F4F3E0"/>
        </a:accent5>
        <a:accent6>
          <a:srgbClr val="E78A00"/>
        </a:accent6>
        <a:hlink>
          <a:srgbClr val="4B7D7D"/>
        </a:hlink>
        <a:folHlink>
          <a:srgbClr val="CFE7E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V03_TIB_PPT_Folienpool_neu_Jan2016.pptx" id="{6D585615-916A-AB49-8E9B-098F2DD4327C}" vid="{B5E30F26-85C2-AF46-B36F-5AD42540BB47}"/>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01 Praxisbegleitender Unterricht_160226</Template>
  <TotalTime>0</TotalTime>
  <Words>1742</Words>
  <Application>Microsoft Office PowerPoint</Application>
  <PresentationFormat>Bildschirmpräsentation (4:3)</PresentationFormat>
  <Paragraphs>310</Paragraphs>
  <Slides>27</Slides>
  <Notes>22</Notes>
  <HiddenSlides>0</HiddenSlides>
  <MMClips>0</MMClips>
  <ScaleCrop>false</ScaleCrop>
  <HeadingPairs>
    <vt:vector size="4" baseType="variant">
      <vt:variant>
        <vt:lpstr>Design</vt:lpstr>
      </vt:variant>
      <vt:variant>
        <vt:i4>1</vt:i4>
      </vt:variant>
      <vt:variant>
        <vt:lpstr>Folientitel</vt:lpstr>
      </vt:variant>
      <vt:variant>
        <vt:i4>27</vt:i4>
      </vt:variant>
    </vt:vector>
  </HeadingPairs>
  <TitlesOfParts>
    <vt:vector size="28" baseType="lpstr">
      <vt:lpstr>01 Praxisbegleitender Unterricht_160226</vt:lpstr>
      <vt:lpstr>         Ukraine Digital: “Ensuring academic success in times of crisis” funded by:  </vt:lpstr>
      <vt:lpstr>PowerPoint-Präsentation</vt:lpstr>
      <vt:lpstr>TIB &amp; Open Science</vt:lpstr>
      <vt:lpstr>PowerPoint-Präsentation</vt:lpstr>
      <vt:lpstr>Projects with Ukraine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TIB/UB Hannover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steht ein Blindtext für einen Titel -  auch dreizeilig</dc:title>
  <dc:creator>Team TIB</dc:creator>
  <dc:description>Folienpool erstellt durch BRAINWORXX GmbH 2014</dc:description>
  <cp:lastModifiedBy>Team TIB</cp:lastModifiedBy>
  <cp:revision>888</cp:revision>
  <cp:lastPrinted>2020-02-05T11:28:05Z</cp:lastPrinted>
  <dcterms:created xsi:type="dcterms:W3CDTF">2016-01-29T08:55:33Z</dcterms:created>
  <dcterms:modified xsi:type="dcterms:W3CDTF">2023-10-26T14:20:29Z</dcterms:modified>
</cp:coreProperties>
</file>